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80" r:id="rId5"/>
    <p:sldId id="274" r:id="rId6"/>
    <p:sldId id="281" r:id="rId7"/>
    <p:sldId id="275" r:id="rId8"/>
    <p:sldId id="268" r:id="rId9"/>
    <p:sldId id="279" r:id="rId10"/>
    <p:sldId id="273" r:id="rId11"/>
    <p:sldId id="267" r:id="rId12"/>
    <p:sldId id="277" r:id="rId13"/>
    <p:sldId id="278" r:id="rId14"/>
    <p:sldId id="269" r:id="rId15"/>
    <p:sldId id="270" r:id="rId16"/>
    <p:sldId id="271" r:id="rId17"/>
    <p:sldId id="272" r:id="rId18"/>
    <p:sldId id="282" r:id="rId19"/>
    <p:sldId id="276" r:id="rId2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221F"/>
    <a:srgbClr val="D9CECC"/>
    <a:srgbClr val="A3DFF8"/>
    <a:srgbClr val="ED7250"/>
    <a:srgbClr val="64AEC0"/>
    <a:srgbClr val="FFF5F1"/>
    <a:srgbClr val="195499"/>
    <a:srgbClr val="7812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2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343DBF-9760-3BF2-631A-4A001DC65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95B3EAD-9812-0CD5-55E0-9F7B44D7B9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ABFA5C-B57E-2E6D-2054-3DBF5D5F6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D7E6EA-87E1-FE92-9ECA-D57E84BF9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BDA919-86B6-FABA-55DD-6CDFEA8C8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2354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295CF4-4ECD-B5AA-FC6B-8CFF8E980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42BAFE-DDE0-28D7-BDBB-48171E7035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9DAB19-EF03-CC11-927A-ECDB6EC47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BE1EB3-FE10-E35C-11C9-1739D9C4B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E2DDC6-7349-0748-F915-8992A93E7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3735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D8E9011-7470-4EEB-488D-80AC0A74AE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D0CB3F-16B9-DFF4-2405-B9C5837B46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387B04-286F-30CF-A6A1-5D7813D16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6160FDD-682D-42F4-258A-1527420A5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D4349E-4505-00E9-4323-3D87E05D3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103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E53B6B-3487-4CE0-A4B4-39E23D4FB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D7E5104-3BE0-9A37-DBC7-3A1F0895C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533694-EAC0-8DDB-7952-36B78C130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C27DE7-F468-0E65-61D3-CB34B5CAC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5A6A9-E248-CCA5-43BE-9AA30B3C0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929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62D980-3380-A00F-E74D-51F8BF86D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53DAF0-B490-5EF4-5DFC-11AD3CDCE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78CE56-F84C-0948-452D-34C146CF6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BA7414-04FB-9211-09D9-50A577D37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99D4A0-DD02-C533-0A85-F663F065A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337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1DA49-12E7-4CF7-17CF-1EE2D185E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C2C7CC-E57E-FB50-9812-5D25825A65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5B85C7F-D3FA-7143-AAB2-E87B4FC9E4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D6AD759-E180-17AD-AA7F-7ACDAF2D0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B734A0-1F67-A687-A441-8C4394E0E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4D9D1E-0217-9AC1-E68E-E37DA24FE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8379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A62E87-8FD6-049B-6199-4E2B02F2E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5F9234A-C2CF-7594-2E42-5F77451F9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74E7CD-57DC-9FB4-407E-7FFAAD52E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11B2D9E-4673-0C00-889D-9D4BB864B8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2E5A1BD-B0B8-E529-EF77-DE78B771CE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3B9CC55-3387-5A60-7375-B6717B732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8654EA9-4378-0B15-F2F0-F42D7EF61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154AA68-8EEB-CEC5-3F1B-AA146E063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5003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7FC65A-07CB-8253-2D81-E9B56531C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1E0D708-8407-6AF3-F130-AD0766857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CD5A9B7-C9D1-6DC6-7B84-373E593AE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553FE54-35BB-8A00-1CC5-4CFB5B734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1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4A4282B-4871-3FB0-7A9B-451CD1076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1511380-8A58-A40C-7799-2178289F7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13288A4-1140-D386-B5E7-F1E1E37D5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298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5FE440-3380-37D7-D376-2A9339C4A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C535AF-76B6-E465-4EFE-2A91F60774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035A41-D33C-DD38-C1A0-88DDED4E1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FF931D5-C420-3B56-2C04-26F3A2A39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BF3C4C-682D-24EE-160D-C441BA067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05016C-947B-2993-0235-BB802913F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121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DA5DCA-B5FD-6AB4-20AB-4CF533ADF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7188AF0-DD22-4425-B011-92EA434452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3EE590E-0AE3-DBA2-FA23-07C1AFCE0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3AC7D05-E9F2-ED9C-2A65-159FEB2A1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CE66-BC2A-4692-BDD1-3955B2C0295B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4AA7790-8270-0D1A-3E10-8BDB7CC9B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B2154E-713D-A831-7A30-8DC22E55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5555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4FB673C-34E5-E517-7441-8EAE3E122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4ABAA0F-A72E-B346-9A04-7A8B12EEA5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F71583-18A9-1086-7B0F-2A4FAB4A98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8ECE66-BC2A-4692-BDD1-3955B2C0295B}" type="datetimeFigureOut">
              <a:rPr lang="es-ES" smtClean="0"/>
              <a:t>15/05/2025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650535-3D7F-5965-36D1-49D068D2E6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271CAB-F2B3-76DB-539E-26C1833118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E73626-4E1D-47D0-B1A8-9796D36372F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8705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objeto, botiquín de primeros auxilios, reloj&#10;&#10;El contenido generado por IA puede ser incorrecto.">
            <a:extLst>
              <a:ext uri="{FF2B5EF4-FFF2-40B4-BE49-F238E27FC236}">
                <a16:creationId xmlns:a16="http://schemas.microsoft.com/office/drawing/2014/main" id="{CF8ABA3A-3B64-5A8B-83C5-57C3160E8D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2621280" y="1572768"/>
            <a:ext cx="7717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>
                <a:solidFill>
                  <a:schemeClr val="bg1"/>
                </a:solidFill>
                <a:latin typeface="Nunito Sans Normal ExtraBold" pitchFamily="2" charset="77"/>
              </a:rPr>
              <a:t>TÍTULO</a:t>
            </a:r>
            <a:r>
              <a:rPr lang="es-ES" sz="4400" b="1" dirty="0">
                <a:solidFill>
                  <a:schemeClr val="bg1">
                    <a:lumMod val="95000"/>
                  </a:schemeClr>
                </a:solidFill>
                <a:latin typeface="Nunito Sans Normal ExtraBold" pitchFamily="2" charset="77"/>
              </a:rPr>
              <a:t> PRINCIPAL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6F94E326-65BA-0DC7-CE36-A8C43E1BCFE7}"/>
              </a:ext>
            </a:extLst>
          </p:cNvPr>
          <p:cNvSpPr txBox="1"/>
          <p:nvPr/>
        </p:nvSpPr>
        <p:spPr>
          <a:xfrm>
            <a:off x="2804160" y="2342209"/>
            <a:ext cx="852220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600" dirty="0">
                <a:solidFill>
                  <a:schemeClr val="bg1"/>
                </a:solidFill>
                <a:latin typeface="Nunito Sans Normal Medium" pitchFamily="2" charset="77"/>
              </a:rPr>
              <a:t>Nombre y apellidos</a:t>
            </a:r>
          </a:p>
        </p:txBody>
      </p:sp>
    </p:spTree>
    <p:extLst>
      <p:ext uri="{BB962C8B-B14F-4D97-AF65-F5344CB8AC3E}">
        <p14:creationId xmlns:p14="http://schemas.microsoft.com/office/powerpoint/2010/main" val="3737663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780288" y="1632402"/>
            <a:ext cx="9924288" cy="1719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" pitchFamily="2" charset="77"/>
              </a:rPr>
              <a:t>Lorem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ipsum</a:t>
            </a:r>
            <a:r>
              <a:rPr lang="es-ES" sz="1800" dirty="0">
                <a:effectLst/>
                <a:latin typeface="Nunito Sans Normal" pitchFamily="2" charset="77"/>
              </a:rPr>
              <a:t> dolor </a:t>
            </a:r>
            <a:r>
              <a:rPr lang="es-ES" sz="1800" dirty="0" err="1">
                <a:effectLst/>
                <a:latin typeface="Nunito Sans Normal" pitchFamily="2" charset="77"/>
              </a:rPr>
              <a:t>sit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amet</a:t>
            </a:r>
            <a:r>
              <a:rPr lang="es-ES" sz="1800" dirty="0">
                <a:effectLst/>
                <a:latin typeface="Nunito Sans Normal" pitchFamily="2" charset="77"/>
              </a:rPr>
              <a:t>, </a:t>
            </a:r>
            <a:r>
              <a:rPr lang="es-ES" sz="1800" dirty="0" err="1">
                <a:effectLst/>
                <a:latin typeface="Nunito Sans Normal" pitchFamily="2" charset="77"/>
              </a:rPr>
              <a:t>consectetuer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adipiscing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Lorem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ipsum</a:t>
            </a:r>
            <a:r>
              <a:rPr lang="es-ES" sz="1800" dirty="0">
                <a:latin typeface="Nunito Sans Normal" pitchFamily="2" charset="77"/>
              </a:rPr>
              <a:t> dolor </a:t>
            </a:r>
            <a:r>
              <a:rPr lang="es-ES" sz="1800" dirty="0" err="1">
                <a:latin typeface="Nunito Sans Normal" pitchFamily="2" charset="77"/>
              </a:rPr>
              <a:t>sit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amet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b="1" dirty="0" err="1">
                <a:latin typeface="Nunito Sans Normal" pitchFamily="2" charset="77"/>
              </a:rPr>
              <a:t>consectetuer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adipiscing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Cum </a:t>
            </a:r>
            <a:r>
              <a:rPr lang="es-ES" sz="1800" dirty="0" err="1">
                <a:latin typeface="Nunito Sans Normal" pitchFamily="2" charset="77"/>
              </a:rPr>
              <a:t>sociis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natoque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penatibus</a:t>
            </a:r>
            <a:r>
              <a:rPr lang="es-ES" sz="1800" dirty="0">
                <a:latin typeface="Nunito Sans Normal" pitchFamily="2" charset="77"/>
              </a:rPr>
              <a:t> et </a:t>
            </a:r>
            <a:r>
              <a:rPr lang="es-ES" sz="1800" dirty="0" err="1">
                <a:latin typeface="Nunito Sans Normal" pitchFamily="2" charset="77"/>
              </a:rPr>
              <a:t>magnis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dis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parturient</a:t>
            </a:r>
            <a:r>
              <a:rPr lang="es-ES" sz="1800" dirty="0">
                <a:latin typeface="Nunito Sans Normal" pitchFamily="2" charset="77"/>
              </a:rPr>
              <a:t> montes, </a:t>
            </a:r>
            <a:r>
              <a:rPr lang="es-ES" sz="1800" dirty="0" err="1">
                <a:latin typeface="Nunito Sans Normal" pitchFamily="2" charset="77"/>
              </a:rPr>
              <a:t>nascetur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ridiculus</a:t>
            </a:r>
            <a:r>
              <a:rPr lang="es-ES" sz="1800" dirty="0">
                <a:latin typeface="Nunito Sans Normal" pitchFamily="2" charset="77"/>
              </a:rPr>
              <a:t> mus. </a:t>
            </a:r>
            <a:r>
              <a:rPr lang="es-ES" sz="1800" dirty="0" err="1">
                <a:latin typeface="Nunito Sans Normal" pitchFamily="2" charset="77"/>
              </a:rPr>
              <a:t>Donec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quam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felis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ultricies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nec</a:t>
            </a:r>
            <a:r>
              <a:rPr lang="es-ES" sz="1800" dirty="0">
                <a:latin typeface="Nunito Sans Normal" pitchFamily="2" charset="77"/>
              </a:rPr>
              <a:t>, </a:t>
            </a:r>
            <a:endParaRPr lang="es-ES" dirty="0">
              <a:latin typeface="Nunito Sans Normal" pitchFamily="2" charset="77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EE152AD-008B-511C-3958-78803ADDCB77}"/>
              </a:ext>
            </a:extLst>
          </p:cNvPr>
          <p:cNvSpPr txBox="1"/>
          <p:nvPr/>
        </p:nvSpPr>
        <p:spPr>
          <a:xfrm>
            <a:off x="780288" y="3899418"/>
            <a:ext cx="9765792" cy="1719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" pitchFamily="2" charset="77"/>
              </a:rPr>
              <a:t>Lorem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ipsum</a:t>
            </a:r>
            <a:r>
              <a:rPr lang="es-ES" sz="1800" dirty="0">
                <a:effectLst/>
                <a:latin typeface="Nunito Sans Normal" pitchFamily="2" charset="77"/>
              </a:rPr>
              <a:t> dolor </a:t>
            </a:r>
            <a:r>
              <a:rPr lang="es-ES" sz="1800" dirty="0" err="1">
                <a:effectLst/>
                <a:latin typeface="Nunito Sans Normal" pitchFamily="2" charset="77"/>
              </a:rPr>
              <a:t>sit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amet</a:t>
            </a:r>
            <a:r>
              <a:rPr lang="es-ES" sz="1800" dirty="0">
                <a:effectLst/>
                <a:latin typeface="Nunito Sans Normal" pitchFamily="2" charset="77"/>
              </a:rPr>
              <a:t>, </a:t>
            </a:r>
            <a:r>
              <a:rPr lang="es-ES" sz="1800" dirty="0" err="1">
                <a:effectLst/>
                <a:latin typeface="Nunito Sans Normal" pitchFamily="2" charset="77"/>
              </a:rPr>
              <a:t>consectetuer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adipiscing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Lorem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ipsum</a:t>
            </a:r>
            <a:r>
              <a:rPr lang="es-ES" sz="1800" dirty="0">
                <a:latin typeface="Nunito Sans Normal" pitchFamily="2" charset="77"/>
              </a:rPr>
              <a:t> dolor </a:t>
            </a:r>
            <a:r>
              <a:rPr lang="es-ES" sz="1800" dirty="0" err="1">
                <a:latin typeface="Nunito Sans Normal" pitchFamily="2" charset="77"/>
              </a:rPr>
              <a:t>sit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amet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consectetuer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adipiscing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Cum </a:t>
            </a:r>
            <a:r>
              <a:rPr lang="es-ES" sz="1800" dirty="0" err="1">
                <a:latin typeface="Nunito Sans Normal" pitchFamily="2" charset="77"/>
              </a:rPr>
              <a:t>sociis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natoque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penatibus</a:t>
            </a:r>
            <a:r>
              <a:rPr lang="es-ES" sz="1800" b="1" dirty="0">
                <a:latin typeface="Nunito Sans Normal" pitchFamily="2" charset="77"/>
              </a:rPr>
              <a:t> et </a:t>
            </a:r>
            <a:r>
              <a:rPr lang="es-ES" sz="1800" b="1" dirty="0" err="1">
                <a:latin typeface="Nunito Sans Normal" pitchFamily="2" charset="77"/>
              </a:rPr>
              <a:t>magnis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dis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parturient</a:t>
            </a:r>
            <a:r>
              <a:rPr lang="es-ES" sz="1800" b="1" dirty="0">
                <a:latin typeface="Nunito Sans Normal" pitchFamily="2" charset="77"/>
              </a:rPr>
              <a:t> montes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nascetur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ridiculus</a:t>
            </a:r>
            <a:r>
              <a:rPr lang="es-ES" sz="1800" dirty="0">
                <a:latin typeface="Nunito Sans Normal" pitchFamily="2" charset="77"/>
              </a:rPr>
              <a:t> mus. </a:t>
            </a:r>
            <a:r>
              <a:rPr lang="es-ES" sz="1800" dirty="0" err="1">
                <a:latin typeface="Nunito Sans Normal" pitchFamily="2" charset="77"/>
              </a:rPr>
              <a:t>Donec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quam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felis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ultricies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nec</a:t>
            </a:r>
            <a:r>
              <a:rPr lang="es-ES" sz="1800" dirty="0">
                <a:latin typeface="Nunito Sans Normal" pitchFamily="2" charset="77"/>
              </a:rPr>
              <a:t>, </a:t>
            </a:r>
            <a:endParaRPr lang="es-ES" dirty="0">
              <a:latin typeface="Nunito Sans Normal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85860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6381640" y="1567464"/>
            <a:ext cx="5381894" cy="33816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" pitchFamily="2" charset="77"/>
              </a:rPr>
              <a:t>Lorem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ipsum</a:t>
            </a:r>
            <a:r>
              <a:rPr lang="es-ES" sz="1800" dirty="0">
                <a:effectLst/>
                <a:latin typeface="Nunito Sans Normal" pitchFamily="2" charset="77"/>
              </a:rPr>
              <a:t> dolor </a:t>
            </a:r>
            <a:r>
              <a:rPr lang="es-ES" sz="1800" dirty="0" err="1">
                <a:effectLst/>
                <a:latin typeface="Nunito Sans Normal" pitchFamily="2" charset="77"/>
              </a:rPr>
              <a:t>sit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amet</a:t>
            </a:r>
            <a:r>
              <a:rPr lang="es-ES" sz="1800" dirty="0">
                <a:effectLst/>
                <a:latin typeface="Nunito Sans Normal" pitchFamily="2" charset="77"/>
              </a:rPr>
              <a:t>, </a:t>
            </a:r>
            <a:r>
              <a:rPr lang="es-ES" sz="1800" dirty="0" err="1">
                <a:effectLst/>
                <a:latin typeface="Nunito Sans Normal" pitchFamily="2" charset="77"/>
              </a:rPr>
              <a:t>consectetuer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adipiscing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Lorem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ipsum</a:t>
            </a:r>
            <a:r>
              <a:rPr lang="es-ES" sz="1800" dirty="0">
                <a:latin typeface="Nunito Sans Normal" pitchFamily="2" charset="77"/>
              </a:rPr>
              <a:t> dolor </a:t>
            </a:r>
            <a:r>
              <a:rPr lang="es-ES" sz="1800" dirty="0" err="1">
                <a:latin typeface="Nunito Sans Normal" pitchFamily="2" charset="77"/>
              </a:rPr>
              <a:t>sit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amet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consectetuer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adipiscing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Cum </a:t>
            </a:r>
            <a:r>
              <a:rPr lang="es-ES" sz="1800" dirty="0" err="1">
                <a:latin typeface="Nunito Sans Normal" pitchFamily="2" charset="77"/>
              </a:rPr>
              <a:t>sociis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natoque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penatibus</a:t>
            </a:r>
            <a:r>
              <a:rPr lang="es-ES" sz="1800" dirty="0">
                <a:latin typeface="Nunito Sans Normal" pitchFamily="2" charset="77"/>
              </a:rPr>
              <a:t> et </a:t>
            </a:r>
            <a:r>
              <a:rPr lang="es-ES" sz="1800" dirty="0" err="1">
                <a:latin typeface="Nunito Sans Normal" pitchFamily="2" charset="77"/>
              </a:rPr>
              <a:t>magnis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dis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parturient</a:t>
            </a:r>
            <a:r>
              <a:rPr lang="es-ES" sz="1800" dirty="0">
                <a:latin typeface="Nunito Sans Normal" pitchFamily="2" charset="77"/>
              </a:rPr>
              <a:t> montes, </a:t>
            </a:r>
            <a:r>
              <a:rPr lang="es-ES" sz="1800" dirty="0" err="1">
                <a:latin typeface="Nunito Sans Normal" pitchFamily="2" charset="77"/>
              </a:rPr>
              <a:t>nascetur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ridiculus</a:t>
            </a:r>
            <a:r>
              <a:rPr lang="es-ES" sz="1800" dirty="0">
                <a:latin typeface="Nunito Sans Normal" pitchFamily="2" charset="77"/>
              </a:rPr>
              <a:t> mus. </a:t>
            </a:r>
            <a:r>
              <a:rPr lang="es-ES" sz="1800" dirty="0" err="1">
                <a:latin typeface="Nunito Sans Normal" pitchFamily="2" charset="77"/>
              </a:rPr>
              <a:t>Donec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quam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felis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ultricies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nec</a:t>
            </a:r>
            <a:r>
              <a:rPr lang="es-ES" sz="1800" dirty="0">
                <a:latin typeface="Nunito Sans Normal" pitchFamily="2" charset="77"/>
              </a:rPr>
              <a:t>, </a:t>
            </a:r>
            <a:endParaRPr lang="es-ES" dirty="0">
              <a:latin typeface="Nunito Sans Normal" pitchFamily="2" charset="77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780288" y="1768032"/>
            <a:ext cx="5139823" cy="4419188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2368591" y="3608294"/>
            <a:ext cx="17836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296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7680960" y="1567464"/>
            <a:ext cx="4082574" cy="46281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" pitchFamily="2" charset="77"/>
              </a:rPr>
              <a:t>Lorem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ipsum</a:t>
            </a:r>
            <a:r>
              <a:rPr lang="es-ES" sz="1800" dirty="0">
                <a:effectLst/>
                <a:latin typeface="Nunito Sans Normal" pitchFamily="2" charset="77"/>
              </a:rPr>
              <a:t> dolor </a:t>
            </a:r>
            <a:r>
              <a:rPr lang="es-ES" sz="1800" dirty="0" err="1">
                <a:effectLst/>
                <a:latin typeface="Nunito Sans Normal" pitchFamily="2" charset="77"/>
              </a:rPr>
              <a:t>sit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amet</a:t>
            </a:r>
            <a:r>
              <a:rPr lang="es-ES" sz="1800" dirty="0">
                <a:effectLst/>
                <a:latin typeface="Nunito Sans Normal" pitchFamily="2" charset="77"/>
              </a:rPr>
              <a:t>, </a:t>
            </a:r>
            <a:r>
              <a:rPr lang="es-ES" sz="1800" dirty="0" err="1">
                <a:effectLst/>
                <a:latin typeface="Nunito Sans Normal" pitchFamily="2" charset="77"/>
              </a:rPr>
              <a:t>consectetuer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adipiscing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Lorem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ipsum</a:t>
            </a:r>
            <a:r>
              <a:rPr lang="es-ES" sz="1800" dirty="0">
                <a:latin typeface="Nunito Sans Normal" pitchFamily="2" charset="77"/>
              </a:rPr>
              <a:t> dolor </a:t>
            </a:r>
            <a:r>
              <a:rPr lang="es-ES" sz="1800" dirty="0" err="1">
                <a:latin typeface="Nunito Sans Normal" pitchFamily="2" charset="77"/>
              </a:rPr>
              <a:t>sit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amet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consectetuer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adipiscing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Cum </a:t>
            </a:r>
            <a:r>
              <a:rPr lang="es-ES" sz="1800" dirty="0" err="1">
                <a:latin typeface="Nunito Sans Normal" pitchFamily="2" charset="77"/>
              </a:rPr>
              <a:t>sociis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natoque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penatibus</a:t>
            </a:r>
            <a:r>
              <a:rPr lang="es-ES" sz="1800" dirty="0">
                <a:latin typeface="Nunito Sans Normal" pitchFamily="2" charset="77"/>
              </a:rPr>
              <a:t> et </a:t>
            </a:r>
            <a:r>
              <a:rPr lang="es-ES" sz="1800" dirty="0" err="1">
                <a:latin typeface="Nunito Sans Normal" pitchFamily="2" charset="77"/>
              </a:rPr>
              <a:t>magnis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dis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parturient</a:t>
            </a:r>
            <a:r>
              <a:rPr lang="es-ES" sz="1800" dirty="0">
                <a:latin typeface="Nunito Sans Normal" pitchFamily="2" charset="77"/>
              </a:rPr>
              <a:t> montes, </a:t>
            </a:r>
            <a:r>
              <a:rPr lang="es-ES" sz="1800" dirty="0" err="1">
                <a:latin typeface="Nunito Sans Normal" pitchFamily="2" charset="77"/>
              </a:rPr>
              <a:t>nascetur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ridiculus</a:t>
            </a:r>
            <a:r>
              <a:rPr lang="es-ES" sz="1800" dirty="0">
                <a:latin typeface="Nunito Sans Normal" pitchFamily="2" charset="77"/>
              </a:rPr>
              <a:t> mus. </a:t>
            </a:r>
            <a:r>
              <a:rPr lang="es-ES" sz="1800" dirty="0" err="1">
                <a:latin typeface="Nunito Sans Normal" pitchFamily="2" charset="77"/>
              </a:rPr>
              <a:t>Donec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quam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felis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ultricies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nec</a:t>
            </a:r>
            <a:r>
              <a:rPr lang="es-ES" sz="1800" dirty="0">
                <a:latin typeface="Nunito Sans Normal" pitchFamily="2" charset="77"/>
              </a:rPr>
              <a:t>, </a:t>
            </a:r>
            <a:endParaRPr lang="es-ES" dirty="0">
              <a:latin typeface="Nunito Sans Normal" pitchFamily="2" charset="77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780288" y="1768032"/>
            <a:ext cx="6717792" cy="4419188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3479002" y="3608294"/>
            <a:ext cx="17836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GRÁFICO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786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780288" y="1768032"/>
            <a:ext cx="8266176" cy="4419188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3753322" y="3608294"/>
            <a:ext cx="178365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GRÁFICO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61DCA347-86F6-561F-C6AE-6704A05ABF0A}"/>
              </a:ext>
            </a:extLst>
          </p:cNvPr>
          <p:cNvSpPr/>
          <p:nvPr/>
        </p:nvSpPr>
        <p:spPr>
          <a:xfrm>
            <a:off x="9237581" y="2926080"/>
            <a:ext cx="2174131" cy="32611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14751AB-6E4C-02C3-9F99-0961A7630440}"/>
              </a:ext>
            </a:extLst>
          </p:cNvPr>
          <p:cNvSpPr txBox="1"/>
          <p:nvPr/>
        </p:nvSpPr>
        <p:spPr>
          <a:xfrm>
            <a:off x="9237581" y="4371984"/>
            <a:ext cx="217413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latin typeface="Nunito Sans Normal ExtraBold" pitchFamily="2" charset="77"/>
              </a:rPr>
              <a:t>LEYENDA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3882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780288" y="4548349"/>
            <a:ext cx="313334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600" dirty="0" err="1">
                <a:effectLst/>
                <a:latin typeface="Nunito Sans Normal" pitchFamily="2" charset="77"/>
              </a:rPr>
              <a:t>Lorem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ipsum</a:t>
            </a:r>
            <a:r>
              <a:rPr lang="es-ES" sz="1600" dirty="0">
                <a:effectLst/>
                <a:latin typeface="Nunito Sans Normal" pitchFamily="2" charset="77"/>
              </a:rPr>
              <a:t> dolor </a:t>
            </a:r>
            <a:r>
              <a:rPr lang="es-ES" sz="1600" dirty="0" err="1">
                <a:effectLst/>
                <a:latin typeface="Nunito Sans Normal" pitchFamily="2" charset="77"/>
              </a:rPr>
              <a:t>sit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amet</a:t>
            </a:r>
            <a:r>
              <a:rPr lang="es-ES" sz="1600" dirty="0">
                <a:effectLst/>
                <a:latin typeface="Nunito Sans Normal" pitchFamily="2" charset="77"/>
              </a:rPr>
              <a:t>, </a:t>
            </a:r>
            <a:r>
              <a:rPr lang="es-ES" sz="1600" dirty="0" err="1">
                <a:effectLst/>
                <a:latin typeface="Nunito Sans Normal" pitchFamily="2" charset="77"/>
              </a:rPr>
              <a:t>consectetuer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adipiscing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latin typeface="Nunito Sans Normal" pitchFamily="2" charset="77"/>
              </a:rPr>
              <a:t>elit</a:t>
            </a:r>
            <a:r>
              <a:rPr lang="es-ES" sz="1600" dirty="0">
                <a:latin typeface="Nunito Sans Normal" pitchFamily="2" charset="77"/>
              </a:rPr>
              <a:t>. </a:t>
            </a:r>
            <a:r>
              <a:rPr lang="es-ES" sz="1600" dirty="0" err="1">
                <a:latin typeface="Nunito Sans Normal" pitchFamily="2" charset="77"/>
              </a:rPr>
              <a:t>Aenean</a:t>
            </a:r>
            <a:r>
              <a:rPr lang="es-ES" sz="16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862879" y="1987368"/>
            <a:ext cx="2807585" cy="2413944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1465945" y="2971439"/>
            <a:ext cx="17836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DESTACADO O IMAGEN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6012DD4-93D5-2B26-D1B2-813A8D638E65}"/>
              </a:ext>
            </a:extLst>
          </p:cNvPr>
          <p:cNvSpPr txBox="1"/>
          <p:nvPr/>
        </p:nvSpPr>
        <p:spPr>
          <a:xfrm>
            <a:off x="4677275" y="4548349"/>
            <a:ext cx="313334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600" dirty="0" err="1">
                <a:effectLst/>
                <a:latin typeface="Nunito Sans Normal" pitchFamily="2" charset="77"/>
              </a:rPr>
              <a:t>Lorem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ipsum</a:t>
            </a:r>
            <a:r>
              <a:rPr lang="es-ES" sz="1600" dirty="0">
                <a:effectLst/>
                <a:latin typeface="Nunito Sans Normal" pitchFamily="2" charset="77"/>
              </a:rPr>
              <a:t> dolor </a:t>
            </a:r>
            <a:r>
              <a:rPr lang="es-ES" sz="1600" dirty="0" err="1">
                <a:effectLst/>
                <a:latin typeface="Nunito Sans Normal" pitchFamily="2" charset="77"/>
              </a:rPr>
              <a:t>sit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amet</a:t>
            </a:r>
            <a:r>
              <a:rPr lang="es-ES" sz="1600" dirty="0">
                <a:effectLst/>
                <a:latin typeface="Nunito Sans Normal" pitchFamily="2" charset="77"/>
              </a:rPr>
              <a:t>, </a:t>
            </a:r>
            <a:r>
              <a:rPr lang="es-ES" sz="1600" dirty="0" err="1">
                <a:effectLst/>
                <a:latin typeface="Nunito Sans Normal" pitchFamily="2" charset="77"/>
              </a:rPr>
              <a:t>consectetuer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adipiscing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latin typeface="Nunito Sans Normal" pitchFamily="2" charset="77"/>
              </a:rPr>
              <a:t>elit</a:t>
            </a:r>
            <a:r>
              <a:rPr lang="es-ES" sz="1600" dirty="0">
                <a:latin typeface="Nunito Sans Normal" pitchFamily="2" charset="77"/>
              </a:rPr>
              <a:t>. </a:t>
            </a:r>
            <a:r>
              <a:rPr lang="es-ES" sz="1600" dirty="0" err="1">
                <a:latin typeface="Nunito Sans Normal" pitchFamily="2" charset="77"/>
              </a:rPr>
              <a:t>Aenean</a:t>
            </a:r>
            <a:r>
              <a:rPr lang="es-ES" sz="16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30F1F35-4D88-E538-541C-9451098DD485}"/>
              </a:ext>
            </a:extLst>
          </p:cNvPr>
          <p:cNvSpPr/>
          <p:nvPr/>
        </p:nvSpPr>
        <p:spPr>
          <a:xfrm>
            <a:off x="4759866" y="1987368"/>
            <a:ext cx="2807585" cy="2413944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62186BC2-9492-F9AE-3D2E-FB66BCC73F16}"/>
              </a:ext>
            </a:extLst>
          </p:cNvPr>
          <p:cNvSpPr txBox="1"/>
          <p:nvPr/>
        </p:nvSpPr>
        <p:spPr>
          <a:xfrm>
            <a:off x="5362932" y="2971439"/>
            <a:ext cx="17836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DESTACADO O IMAGEN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A8D4CD39-1060-E788-D9EF-4D1780992548}"/>
              </a:ext>
            </a:extLst>
          </p:cNvPr>
          <p:cNvSpPr txBox="1"/>
          <p:nvPr/>
        </p:nvSpPr>
        <p:spPr>
          <a:xfrm>
            <a:off x="8521536" y="4548349"/>
            <a:ext cx="313334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600" dirty="0" err="1">
                <a:effectLst/>
                <a:latin typeface="Nunito Sans Normal" pitchFamily="2" charset="77"/>
              </a:rPr>
              <a:t>Lorem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ipsum</a:t>
            </a:r>
            <a:r>
              <a:rPr lang="es-ES" sz="1600" dirty="0">
                <a:effectLst/>
                <a:latin typeface="Nunito Sans Normal" pitchFamily="2" charset="77"/>
              </a:rPr>
              <a:t> dolor </a:t>
            </a:r>
            <a:r>
              <a:rPr lang="es-ES" sz="1600" dirty="0" err="1">
                <a:effectLst/>
                <a:latin typeface="Nunito Sans Normal" pitchFamily="2" charset="77"/>
              </a:rPr>
              <a:t>sit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amet</a:t>
            </a:r>
            <a:r>
              <a:rPr lang="es-ES" sz="1600" dirty="0">
                <a:effectLst/>
                <a:latin typeface="Nunito Sans Normal" pitchFamily="2" charset="77"/>
              </a:rPr>
              <a:t>, </a:t>
            </a:r>
            <a:r>
              <a:rPr lang="es-ES" sz="1600" dirty="0" err="1">
                <a:effectLst/>
                <a:latin typeface="Nunito Sans Normal" pitchFamily="2" charset="77"/>
              </a:rPr>
              <a:t>consectetuer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adipiscing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latin typeface="Nunito Sans Normal" pitchFamily="2" charset="77"/>
              </a:rPr>
              <a:t>elit</a:t>
            </a:r>
            <a:r>
              <a:rPr lang="es-ES" sz="1600" dirty="0">
                <a:latin typeface="Nunito Sans Normal" pitchFamily="2" charset="77"/>
              </a:rPr>
              <a:t>. </a:t>
            </a:r>
            <a:r>
              <a:rPr lang="es-ES" sz="1600" dirty="0" err="1">
                <a:latin typeface="Nunito Sans Normal" pitchFamily="2" charset="77"/>
              </a:rPr>
              <a:t>Aenean</a:t>
            </a:r>
            <a:r>
              <a:rPr lang="es-ES" sz="16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D79F58C-90B6-7728-DE88-D9F3CA287748}"/>
              </a:ext>
            </a:extLst>
          </p:cNvPr>
          <p:cNvSpPr/>
          <p:nvPr/>
        </p:nvSpPr>
        <p:spPr>
          <a:xfrm>
            <a:off x="8604127" y="1987368"/>
            <a:ext cx="2807585" cy="2413944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0081AA7-8AB2-E841-E84F-414A1C0BA43B}"/>
              </a:ext>
            </a:extLst>
          </p:cNvPr>
          <p:cNvSpPr txBox="1"/>
          <p:nvPr/>
        </p:nvSpPr>
        <p:spPr>
          <a:xfrm>
            <a:off x="9207193" y="2971439"/>
            <a:ext cx="17836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DESTACADO O IMAGEN</a:t>
            </a:r>
            <a:endParaRPr lang="es-ES" dirty="0">
              <a:solidFill>
                <a:schemeClr val="bg1"/>
              </a:solidFill>
            </a:endParaRPr>
          </a:p>
          <a:p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5591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1252795" y="2919263"/>
            <a:ext cx="198729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1362575" y="1695667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1622151" y="2043061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807BF4F-E8E1-CEAC-6734-57FBBC3C7DBE}"/>
              </a:ext>
            </a:extLst>
          </p:cNvPr>
          <p:cNvSpPr txBox="1"/>
          <p:nvPr/>
        </p:nvSpPr>
        <p:spPr>
          <a:xfrm>
            <a:off x="3886265" y="2919263"/>
            <a:ext cx="20360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FF74AF12-BC51-2B05-B8D8-11071EAF5DC0}"/>
              </a:ext>
            </a:extLst>
          </p:cNvPr>
          <p:cNvSpPr/>
          <p:nvPr/>
        </p:nvSpPr>
        <p:spPr>
          <a:xfrm>
            <a:off x="3947279" y="1695667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36A9DFB-A307-2BF1-6AE3-D4907D0D2470}"/>
              </a:ext>
            </a:extLst>
          </p:cNvPr>
          <p:cNvSpPr txBox="1"/>
          <p:nvPr/>
        </p:nvSpPr>
        <p:spPr>
          <a:xfrm>
            <a:off x="4206855" y="2043061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B194F1F-6108-6BC6-158C-CCF73E46B678}"/>
              </a:ext>
            </a:extLst>
          </p:cNvPr>
          <p:cNvSpPr txBox="1"/>
          <p:nvPr/>
        </p:nvSpPr>
        <p:spPr>
          <a:xfrm>
            <a:off x="6434395" y="2919263"/>
            <a:ext cx="203606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86A752C-A74B-61A5-69CF-C514762EFED5}"/>
              </a:ext>
            </a:extLst>
          </p:cNvPr>
          <p:cNvSpPr/>
          <p:nvPr/>
        </p:nvSpPr>
        <p:spPr>
          <a:xfrm>
            <a:off x="6580751" y="1695667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FD22066-36B2-8FB5-E9C4-E09556F48B0C}"/>
              </a:ext>
            </a:extLst>
          </p:cNvPr>
          <p:cNvSpPr txBox="1"/>
          <p:nvPr/>
        </p:nvSpPr>
        <p:spPr>
          <a:xfrm>
            <a:off x="6840327" y="2043061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AC50BB4A-FD1B-6A93-F36C-D7671B144D32}"/>
              </a:ext>
            </a:extLst>
          </p:cNvPr>
          <p:cNvSpPr txBox="1"/>
          <p:nvPr/>
        </p:nvSpPr>
        <p:spPr>
          <a:xfrm>
            <a:off x="9116635" y="2919263"/>
            <a:ext cx="20360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B261E5CC-29FB-B290-D14F-A614DC044AB8}"/>
              </a:ext>
            </a:extLst>
          </p:cNvPr>
          <p:cNvSpPr/>
          <p:nvPr/>
        </p:nvSpPr>
        <p:spPr>
          <a:xfrm>
            <a:off x="9257105" y="1695667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38B312C1-3EAE-91A6-F856-425841D13B68}"/>
              </a:ext>
            </a:extLst>
          </p:cNvPr>
          <p:cNvSpPr txBox="1"/>
          <p:nvPr/>
        </p:nvSpPr>
        <p:spPr>
          <a:xfrm>
            <a:off x="9516681" y="2043061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85EA8AAD-535A-F402-9335-78C21E577E91}"/>
              </a:ext>
            </a:extLst>
          </p:cNvPr>
          <p:cNvSpPr txBox="1"/>
          <p:nvPr/>
        </p:nvSpPr>
        <p:spPr>
          <a:xfrm>
            <a:off x="1243584" y="5362030"/>
            <a:ext cx="198729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C2955657-4164-4044-E1B5-7105E0D65F1F}"/>
              </a:ext>
            </a:extLst>
          </p:cNvPr>
          <p:cNvSpPr/>
          <p:nvPr/>
        </p:nvSpPr>
        <p:spPr>
          <a:xfrm>
            <a:off x="1353364" y="4138434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7C6EB07B-6A8A-765B-27B6-14B582DE42B7}"/>
              </a:ext>
            </a:extLst>
          </p:cNvPr>
          <p:cNvSpPr txBox="1"/>
          <p:nvPr/>
        </p:nvSpPr>
        <p:spPr>
          <a:xfrm>
            <a:off x="1612940" y="4485828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2F0AFEA1-1412-37FC-9F8C-09F30B3FF3D1}"/>
              </a:ext>
            </a:extLst>
          </p:cNvPr>
          <p:cNvSpPr txBox="1"/>
          <p:nvPr/>
        </p:nvSpPr>
        <p:spPr>
          <a:xfrm>
            <a:off x="3877054" y="5362030"/>
            <a:ext cx="20360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C4CDAFB3-AE36-35C6-B147-4A096F83E5E4}"/>
              </a:ext>
            </a:extLst>
          </p:cNvPr>
          <p:cNvSpPr/>
          <p:nvPr/>
        </p:nvSpPr>
        <p:spPr>
          <a:xfrm>
            <a:off x="3938068" y="4138434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1FFC72C4-A217-9616-0BFD-04C3AD0CD166}"/>
              </a:ext>
            </a:extLst>
          </p:cNvPr>
          <p:cNvSpPr txBox="1"/>
          <p:nvPr/>
        </p:nvSpPr>
        <p:spPr>
          <a:xfrm>
            <a:off x="4197644" y="4485828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D920931C-26D3-90E6-2F20-78F7361BE429}"/>
              </a:ext>
            </a:extLst>
          </p:cNvPr>
          <p:cNvSpPr txBox="1"/>
          <p:nvPr/>
        </p:nvSpPr>
        <p:spPr>
          <a:xfrm>
            <a:off x="6425184" y="5362030"/>
            <a:ext cx="203606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2F9E9630-704F-FB72-5F8D-46DE4E6F0505}"/>
              </a:ext>
            </a:extLst>
          </p:cNvPr>
          <p:cNvSpPr/>
          <p:nvPr/>
        </p:nvSpPr>
        <p:spPr>
          <a:xfrm>
            <a:off x="6571540" y="4138434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D79DDBDB-6ED7-FDE9-D0AF-BCD3EB415A07}"/>
              </a:ext>
            </a:extLst>
          </p:cNvPr>
          <p:cNvSpPr txBox="1"/>
          <p:nvPr/>
        </p:nvSpPr>
        <p:spPr>
          <a:xfrm>
            <a:off x="6831116" y="4485828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49" name="CuadroTexto 48">
            <a:extLst>
              <a:ext uri="{FF2B5EF4-FFF2-40B4-BE49-F238E27FC236}">
                <a16:creationId xmlns:a16="http://schemas.microsoft.com/office/drawing/2014/main" id="{989EFFCE-9C0A-21D1-A518-BE0870CC2BDC}"/>
              </a:ext>
            </a:extLst>
          </p:cNvPr>
          <p:cNvSpPr txBox="1"/>
          <p:nvPr/>
        </p:nvSpPr>
        <p:spPr>
          <a:xfrm>
            <a:off x="9107424" y="5362030"/>
            <a:ext cx="203606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3572901A-4EF5-2BD7-E6DB-32DFE40C97D6}"/>
              </a:ext>
            </a:extLst>
          </p:cNvPr>
          <p:cNvSpPr/>
          <p:nvPr/>
        </p:nvSpPr>
        <p:spPr>
          <a:xfrm>
            <a:off x="9247894" y="4138434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0B44F288-9CAF-CCF1-EDDD-B9335F519A88}"/>
              </a:ext>
            </a:extLst>
          </p:cNvPr>
          <p:cNvSpPr txBox="1"/>
          <p:nvPr/>
        </p:nvSpPr>
        <p:spPr>
          <a:xfrm>
            <a:off x="9507470" y="4485828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323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670459" y="3800283"/>
            <a:ext cx="24935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1097232" y="2418191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1356808" y="2765585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807BF4F-E8E1-CEAC-6734-57FBBC3C7DBE}"/>
              </a:ext>
            </a:extLst>
          </p:cNvPr>
          <p:cNvSpPr txBox="1"/>
          <p:nvPr/>
        </p:nvSpPr>
        <p:spPr>
          <a:xfrm>
            <a:off x="3446518" y="3800283"/>
            <a:ext cx="24935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FF74AF12-BC51-2B05-B8D8-11071EAF5DC0}"/>
              </a:ext>
            </a:extLst>
          </p:cNvPr>
          <p:cNvSpPr/>
          <p:nvPr/>
        </p:nvSpPr>
        <p:spPr>
          <a:xfrm>
            <a:off x="3873291" y="2418191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36A9DFB-A307-2BF1-6AE3-D4907D0D2470}"/>
              </a:ext>
            </a:extLst>
          </p:cNvPr>
          <p:cNvSpPr txBox="1"/>
          <p:nvPr/>
        </p:nvSpPr>
        <p:spPr>
          <a:xfrm>
            <a:off x="4132867" y="2765585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B194F1F-6108-6BC6-158C-CCF73E46B678}"/>
              </a:ext>
            </a:extLst>
          </p:cNvPr>
          <p:cNvSpPr txBox="1"/>
          <p:nvPr/>
        </p:nvSpPr>
        <p:spPr>
          <a:xfrm>
            <a:off x="6217240" y="3800283"/>
            <a:ext cx="258352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86A752C-A74B-61A5-69CF-C514762EFED5}"/>
              </a:ext>
            </a:extLst>
          </p:cNvPr>
          <p:cNvSpPr/>
          <p:nvPr/>
        </p:nvSpPr>
        <p:spPr>
          <a:xfrm>
            <a:off x="6640725" y="2418191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FD22066-36B2-8FB5-E9C4-E09556F48B0C}"/>
              </a:ext>
            </a:extLst>
          </p:cNvPr>
          <p:cNvSpPr txBox="1"/>
          <p:nvPr/>
        </p:nvSpPr>
        <p:spPr>
          <a:xfrm>
            <a:off x="6900301" y="2765585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AC50BB4A-FD1B-6A93-F36C-D7671B144D32}"/>
              </a:ext>
            </a:extLst>
          </p:cNvPr>
          <p:cNvSpPr txBox="1"/>
          <p:nvPr/>
        </p:nvSpPr>
        <p:spPr>
          <a:xfrm>
            <a:off x="9112083" y="3800283"/>
            <a:ext cx="258352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B261E5CC-29FB-B290-D14F-A614DC044AB8}"/>
              </a:ext>
            </a:extLst>
          </p:cNvPr>
          <p:cNvSpPr/>
          <p:nvPr/>
        </p:nvSpPr>
        <p:spPr>
          <a:xfrm>
            <a:off x="9535568" y="2418191"/>
            <a:ext cx="1362331" cy="113375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38B312C1-3EAE-91A6-F856-425841D13B68}"/>
              </a:ext>
            </a:extLst>
          </p:cNvPr>
          <p:cNvSpPr txBox="1"/>
          <p:nvPr/>
        </p:nvSpPr>
        <p:spPr>
          <a:xfrm>
            <a:off x="9795144" y="2765585"/>
            <a:ext cx="93816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838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1353312" y="3804726"/>
            <a:ext cx="262509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dirty="0" err="1">
                <a:effectLst/>
                <a:latin typeface="Nunito Sans Normal" pitchFamily="2" charset="77"/>
              </a:rPr>
              <a:t>Lorem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ipsum</a:t>
            </a:r>
            <a:r>
              <a:rPr lang="es-ES" sz="1600" dirty="0">
                <a:effectLst/>
                <a:latin typeface="Nunito Sans Normal" pitchFamily="2" charset="77"/>
              </a:rPr>
              <a:t> dolor </a:t>
            </a:r>
            <a:r>
              <a:rPr lang="es-ES" sz="1600" dirty="0" err="1">
                <a:effectLst/>
                <a:latin typeface="Nunito Sans Normal" pitchFamily="2" charset="77"/>
              </a:rPr>
              <a:t>sit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amet</a:t>
            </a:r>
            <a:r>
              <a:rPr lang="es-ES" sz="1600" dirty="0">
                <a:effectLst/>
                <a:latin typeface="Nunito Sans Normal" pitchFamily="2" charset="77"/>
              </a:rPr>
              <a:t>, </a:t>
            </a:r>
            <a:r>
              <a:rPr lang="es-ES" sz="1600" dirty="0" err="1">
                <a:effectLst/>
                <a:latin typeface="Nunito Sans Normal" pitchFamily="2" charset="77"/>
              </a:rPr>
              <a:t>consectetuer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adipiscing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latin typeface="Nunito Sans Normal" pitchFamily="2" charset="77"/>
              </a:rPr>
              <a:t>elit</a:t>
            </a:r>
            <a:r>
              <a:rPr lang="es-ES" sz="1600" dirty="0">
                <a:latin typeface="Nunito Sans Normal" pitchFamily="2" charset="77"/>
              </a:rPr>
              <a:t>. </a:t>
            </a:r>
            <a:r>
              <a:rPr lang="es-ES" sz="1600" dirty="0" err="1">
                <a:latin typeface="Nunito Sans Normal" pitchFamily="2" charset="77"/>
              </a:rPr>
              <a:t>Aenean</a:t>
            </a:r>
            <a:r>
              <a:rPr lang="es-ES" sz="1600" dirty="0">
                <a:latin typeface="Nunito Sans Normal" pitchFamily="2" charset="77"/>
              </a:rPr>
              <a:t> commodo </a:t>
            </a:r>
            <a:r>
              <a:rPr lang="es-ES" sz="1600" dirty="0" err="1">
                <a:effectLst/>
                <a:latin typeface="Nunito Sans Normal" pitchFamily="2" charset="77"/>
              </a:rPr>
              <a:t>consectetuer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adipiscing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latin typeface="Nunito Sans Normal" pitchFamily="2" charset="77"/>
              </a:rPr>
              <a:t>elit</a:t>
            </a:r>
            <a:r>
              <a:rPr lang="es-ES" sz="1600" dirty="0">
                <a:latin typeface="Nunito Sans Normal" pitchFamily="2" charset="77"/>
              </a:rPr>
              <a:t>. </a:t>
            </a:r>
            <a:r>
              <a:rPr lang="es-ES" sz="1600" dirty="0" err="1">
                <a:latin typeface="Nunito Sans Normal" pitchFamily="2" charset="77"/>
              </a:rPr>
              <a:t>Aenean</a:t>
            </a:r>
            <a:r>
              <a:rPr lang="es-ES" sz="16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1524052" y="2087807"/>
            <a:ext cx="1611595" cy="1341193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1893356" y="2580697"/>
            <a:ext cx="11098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807BF4F-E8E1-CEAC-6734-57FBBC3C7DBE}"/>
              </a:ext>
            </a:extLst>
          </p:cNvPr>
          <p:cNvSpPr txBox="1"/>
          <p:nvPr/>
        </p:nvSpPr>
        <p:spPr>
          <a:xfrm>
            <a:off x="4993454" y="3804726"/>
            <a:ext cx="26250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dirty="0" err="1">
                <a:effectLst/>
                <a:latin typeface="Nunito Sans Normal" pitchFamily="2" charset="77"/>
              </a:rPr>
              <a:t>Lorem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ipsum</a:t>
            </a:r>
            <a:r>
              <a:rPr lang="es-ES" sz="1600" dirty="0">
                <a:effectLst/>
                <a:latin typeface="Nunito Sans Normal" pitchFamily="2" charset="77"/>
              </a:rPr>
              <a:t> dolor </a:t>
            </a:r>
            <a:r>
              <a:rPr lang="es-ES" sz="1600" dirty="0" err="1">
                <a:effectLst/>
                <a:latin typeface="Nunito Sans Normal" pitchFamily="2" charset="77"/>
              </a:rPr>
              <a:t>sit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amet</a:t>
            </a:r>
            <a:r>
              <a:rPr lang="es-ES" sz="1600" dirty="0">
                <a:effectLst/>
                <a:latin typeface="Nunito Sans Normal" pitchFamily="2" charset="77"/>
              </a:rPr>
              <a:t>, </a:t>
            </a:r>
            <a:r>
              <a:rPr lang="es-ES" sz="1600" dirty="0" err="1">
                <a:effectLst/>
                <a:latin typeface="Nunito Sans Normal" pitchFamily="2" charset="77"/>
              </a:rPr>
              <a:t>consectetuer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adipiscing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latin typeface="Nunito Sans Normal" pitchFamily="2" charset="77"/>
              </a:rPr>
              <a:t>elit</a:t>
            </a:r>
            <a:r>
              <a:rPr lang="es-ES" sz="1600" dirty="0">
                <a:latin typeface="Nunito Sans Normal" pitchFamily="2" charset="77"/>
              </a:rPr>
              <a:t>. </a:t>
            </a:r>
            <a:r>
              <a:rPr lang="es-ES" sz="1600" dirty="0" err="1">
                <a:latin typeface="Nunito Sans Normal" pitchFamily="2" charset="77"/>
              </a:rPr>
              <a:t>Aenean</a:t>
            </a:r>
            <a:r>
              <a:rPr lang="es-ES" sz="1600" dirty="0">
                <a:latin typeface="Nunito Sans Normal" pitchFamily="2" charset="77"/>
              </a:rPr>
              <a:t> commodo </a:t>
            </a:r>
            <a:r>
              <a:rPr lang="es-ES" sz="1600" dirty="0" err="1">
                <a:effectLst/>
                <a:latin typeface="Nunito Sans Normal" pitchFamily="2" charset="77"/>
              </a:rPr>
              <a:t>consectetuer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adipiscing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latin typeface="Nunito Sans Normal" pitchFamily="2" charset="77"/>
              </a:rPr>
              <a:t>elit</a:t>
            </a:r>
            <a:r>
              <a:rPr lang="es-ES" sz="1600" dirty="0">
                <a:latin typeface="Nunito Sans Normal" pitchFamily="2" charset="77"/>
              </a:rPr>
              <a:t>. </a:t>
            </a:r>
            <a:r>
              <a:rPr lang="es-ES" sz="1600" dirty="0" err="1">
                <a:latin typeface="Nunito Sans Normal" pitchFamily="2" charset="77"/>
              </a:rPr>
              <a:t>Aenean</a:t>
            </a:r>
            <a:r>
              <a:rPr lang="es-ES" sz="16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FF74AF12-BC51-2B05-B8D8-11071EAF5DC0}"/>
              </a:ext>
            </a:extLst>
          </p:cNvPr>
          <p:cNvSpPr/>
          <p:nvPr/>
        </p:nvSpPr>
        <p:spPr>
          <a:xfrm>
            <a:off x="5164194" y="2087807"/>
            <a:ext cx="1611595" cy="1341193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36A9DFB-A307-2BF1-6AE3-D4907D0D2470}"/>
              </a:ext>
            </a:extLst>
          </p:cNvPr>
          <p:cNvSpPr txBox="1"/>
          <p:nvPr/>
        </p:nvSpPr>
        <p:spPr>
          <a:xfrm>
            <a:off x="5533498" y="2580697"/>
            <a:ext cx="11098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B194F1F-6108-6BC6-158C-CCF73E46B678}"/>
              </a:ext>
            </a:extLst>
          </p:cNvPr>
          <p:cNvSpPr txBox="1"/>
          <p:nvPr/>
        </p:nvSpPr>
        <p:spPr>
          <a:xfrm>
            <a:off x="8633596" y="3804726"/>
            <a:ext cx="262509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dirty="0" err="1">
                <a:effectLst/>
                <a:latin typeface="Nunito Sans Normal" pitchFamily="2" charset="77"/>
              </a:rPr>
              <a:t>Lorem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ipsum</a:t>
            </a:r>
            <a:r>
              <a:rPr lang="es-ES" sz="1600" dirty="0">
                <a:effectLst/>
                <a:latin typeface="Nunito Sans Normal" pitchFamily="2" charset="77"/>
              </a:rPr>
              <a:t> dolor </a:t>
            </a:r>
            <a:r>
              <a:rPr lang="es-ES" sz="1600" dirty="0" err="1">
                <a:effectLst/>
                <a:latin typeface="Nunito Sans Normal" pitchFamily="2" charset="77"/>
              </a:rPr>
              <a:t>sit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amet</a:t>
            </a:r>
            <a:r>
              <a:rPr lang="es-ES" sz="1600" dirty="0">
                <a:effectLst/>
                <a:latin typeface="Nunito Sans Normal" pitchFamily="2" charset="77"/>
              </a:rPr>
              <a:t>, </a:t>
            </a:r>
            <a:r>
              <a:rPr lang="es-ES" sz="1600" dirty="0" err="1">
                <a:effectLst/>
                <a:latin typeface="Nunito Sans Normal" pitchFamily="2" charset="77"/>
              </a:rPr>
              <a:t>consectetuer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adipiscing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latin typeface="Nunito Sans Normal" pitchFamily="2" charset="77"/>
              </a:rPr>
              <a:t>elit</a:t>
            </a:r>
            <a:r>
              <a:rPr lang="es-ES" sz="1600" dirty="0">
                <a:latin typeface="Nunito Sans Normal" pitchFamily="2" charset="77"/>
              </a:rPr>
              <a:t>. </a:t>
            </a:r>
            <a:r>
              <a:rPr lang="es-ES" sz="1600" dirty="0" err="1">
                <a:latin typeface="Nunito Sans Normal" pitchFamily="2" charset="77"/>
              </a:rPr>
              <a:t>Aenean</a:t>
            </a:r>
            <a:r>
              <a:rPr lang="es-ES" sz="1600" dirty="0">
                <a:latin typeface="Nunito Sans Normal" pitchFamily="2" charset="77"/>
              </a:rPr>
              <a:t> commodo </a:t>
            </a:r>
            <a:r>
              <a:rPr lang="es-ES" sz="1600" dirty="0" err="1">
                <a:effectLst/>
                <a:latin typeface="Nunito Sans Normal" pitchFamily="2" charset="77"/>
              </a:rPr>
              <a:t>consectetuer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effectLst/>
                <a:latin typeface="Nunito Sans Normal" pitchFamily="2" charset="77"/>
              </a:rPr>
              <a:t>adipiscing</a:t>
            </a:r>
            <a:r>
              <a:rPr lang="es-ES" sz="1600" dirty="0">
                <a:effectLst/>
                <a:latin typeface="Nunito Sans Normal" pitchFamily="2" charset="77"/>
              </a:rPr>
              <a:t> </a:t>
            </a:r>
            <a:r>
              <a:rPr lang="es-ES" sz="1600" dirty="0" err="1">
                <a:latin typeface="Nunito Sans Normal" pitchFamily="2" charset="77"/>
              </a:rPr>
              <a:t>elit</a:t>
            </a:r>
            <a:r>
              <a:rPr lang="es-ES" sz="1600" dirty="0">
                <a:latin typeface="Nunito Sans Normal" pitchFamily="2" charset="77"/>
              </a:rPr>
              <a:t>. </a:t>
            </a:r>
            <a:r>
              <a:rPr lang="es-ES" sz="1600" dirty="0" err="1">
                <a:latin typeface="Nunito Sans Normal" pitchFamily="2" charset="77"/>
              </a:rPr>
              <a:t>Aenean</a:t>
            </a:r>
            <a:r>
              <a:rPr lang="es-ES" sz="1600" dirty="0">
                <a:latin typeface="Nunito Sans Normal" pitchFamily="2" charset="77"/>
              </a:rPr>
              <a:t> commodo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786A752C-A74B-61A5-69CF-C514762EFED5}"/>
              </a:ext>
            </a:extLst>
          </p:cNvPr>
          <p:cNvSpPr/>
          <p:nvPr/>
        </p:nvSpPr>
        <p:spPr>
          <a:xfrm>
            <a:off x="8801050" y="2087809"/>
            <a:ext cx="1611595" cy="1341193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FD22066-36B2-8FB5-E9C4-E09556F48B0C}"/>
              </a:ext>
            </a:extLst>
          </p:cNvPr>
          <p:cNvSpPr txBox="1"/>
          <p:nvPr/>
        </p:nvSpPr>
        <p:spPr>
          <a:xfrm>
            <a:off x="9170354" y="2580699"/>
            <a:ext cx="110982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600" b="1" dirty="0">
                <a:solidFill>
                  <a:schemeClr val="bg1"/>
                </a:solidFill>
                <a:latin typeface="Nunito Sans Normal ExtraBold" pitchFamily="2" charset="77"/>
              </a:rPr>
              <a:t>ICONO</a:t>
            </a:r>
            <a:endParaRPr lang="es-E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55952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1328928" y="1443841"/>
            <a:ext cx="6096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sz="1800" dirty="0">
              <a:effectLst/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dirty="0"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sz="1800" dirty="0">
              <a:effectLst/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dirty="0"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sz="1800" dirty="0">
              <a:effectLst/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sz="1800" dirty="0">
              <a:effectLst/>
              <a:latin typeface="Nunito Sans Normal Medium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effectLst/>
              <a:latin typeface="Nunito Sans Normal Medium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latin typeface="Nunito Sans Normal" pitchFamily="2" charset="77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D66DF706-5527-5903-DAFC-9284A2C4D157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17E9308-4B9A-1621-B2A9-DB97D8D22A3C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BIBLIOGRAFÍA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F220832D-56BB-C8D2-70CC-D05A17126A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947" y="5715000"/>
            <a:ext cx="5837154" cy="47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6275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magen que contiene objeto, reloj, dibujo, señal&#10;&#10;El contenido generado por IA puede ser incorrecto.">
            <a:extLst>
              <a:ext uri="{FF2B5EF4-FFF2-40B4-BE49-F238E27FC236}">
                <a16:creationId xmlns:a16="http://schemas.microsoft.com/office/drawing/2014/main" id="{D588369D-78E5-C2A0-CEEE-09F7863036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3621024" y="2157984"/>
            <a:ext cx="66568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>
                <a:solidFill>
                  <a:schemeClr val="bg1"/>
                </a:solidFill>
                <a:latin typeface="Nunito Sans Normal ExtraBold" pitchFamily="2" charset="77"/>
              </a:rPr>
              <a:t>MUCHAS GRACIAS POR SU ATENCIÓN</a:t>
            </a:r>
          </a:p>
        </p:txBody>
      </p:sp>
    </p:spTree>
    <p:extLst>
      <p:ext uri="{BB962C8B-B14F-4D97-AF65-F5344CB8AC3E}">
        <p14:creationId xmlns:p14="http://schemas.microsoft.com/office/powerpoint/2010/main" val="1988710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1328928" y="1443841"/>
            <a:ext cx="6096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sz="1800" dirty="0">
              <a:effectLst/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dirty="0"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sz="1800" dirty="0">
              <a:effectLst/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dirty="0"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sz="1800" dirty="0">
              <a:effectLst/>
              <a:latin typeface="Nunito Sans Normal Medium" pitchFamily="2" charset="77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 Medium" pitchFamily="2" charset="77"/>
              </a:rPr>
              <a:t>Lorem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ipsum</a:t>
            </a:r>
            <a:r>
              <a:rPr lang="es-ES" sz="1800" dirty="0">
                <a:effectLst/>
                <a:latin typeface="Nunito Sans Normal Medium" pitchFamily="2" charset="77"/>
              </a:rPr>
              <a:t> dolor </a:t>
            </a:r>
            <a:r>
              <a:rPr lang="es-ES" sz="1800" dirty="0" err="1">
                <a:effectLst/>
                <a:latin typeface="Nunito Sans Normal Medium" pitchFamily="2" charset="77"/>
              </a:rPr>
              <a:t>sit</a:t>
            </a:r>
            <a:r>
              <a:rPr lang="es-ES" sz="1800" dirty="0">
                <a:effectLst/>
                <a:latin typeface="Nunito Sans Normal Medium" pitchFamily="2" charset="77"/>
              </a:rPr>
              <a:t> </a:t>
            </a:r>
            <a:r>
              <a:rPr lang="es-ES" sz="1800" dirty="0" err="1">
                <a:effectLst/>
                <a:latin typeface="Nunito Sans Normal Medium" pitchFamily="2" charset="77"/>
              </a:rPr>
              <a:t>amet</a:t>
            </a:r>
            <a:endParaRPr lang="es-ES" sz="1800" dirty="0">
              <a:effectLst/>
              <a:latin typeface="Nunito Sans Normal Medium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sz="1800" dirty="0">
              <a:effectLst/>
              <a:latin typeface="Nunito Sans Normal Medium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latin typeface="Nunito Sans Normal" pitchFamily="2" charset="77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D66DF706-5527-5903-DAFC-9284A2C4D157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317E9308-4B9A-1621-B2A9-DB97D8D22A3C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ÍNDICE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D3B13F5D-1678-DBC2-4D94-130F2A261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947" y="5715000"/>
            <a:ext cx="5837154" cy="472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968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780288" y="1632402"/>
            <a:ext cx="6486144" cy="3797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" pitchFamily="2" charset="77"/>
              </a:rPr>
              <a:t>Lorem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ipsum</a:t>
            </a:r>
            <a:r>
              <a:rPr lang="es-ES" sz="1800" dirty="0">
                <a:effectLst/>
                <a:latin typeface="Nunito Sans Normal" pitchFamily="2" charset="77"/>
              </a:rPr>
              <a:t> dolor </a:t>
            </a:r>
            <a:r>
              <a:rPr lang="es-ES" sz="1800" dirty="0" err="1">
                <a:effectLst/>
                <a:latin typeface="Nunito Sans Normal" pitchFamily="2" charset="77"/>
              </a:rPr>
              <a:t>sit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amet</a:t>
            </a:r>
            <a:r>
              <a:rPr lang="es-ES" sz="1800" dirty="0">
                <a:effectLst/>
                <a:latin typeface="Nunito Sans Normal" pitchFamily="2" charset="77"/>
              </a:rPr>
              <a:t>, </a:t>
            </a:r>
            <a:r>
              <a:rPr lang="es-ES" sz="1800" dirty="0" err="1">
                <a:effectLst/>
                <a:latin typeface="Nunito Sans Normal" pitchFamily="2" charset="77"/>
              </a:rPr>
              <a:t>consectetuer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adipiscing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Lorem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ipsum</a:t>
            </a:r>
            <a:r>
              <a:rPr lang="es-ES" sz="1800" dirty="0">
                <a:latin typeface="Nunito Sans Normal" pitchFamily="2" charset="77"/>
              </a:rPr>
              <a:t> dolor </a:t>
            </a:r>
            <a:r>
              <a:rPr lang="es-ES" sz="1800" dirty="0" err="1">
                <a:latin typeface="Nunito Sans Normal" pitchFamily="2" charset="77"/>
              </a:rPr>
              <a:t>sit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amet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consectetuer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adipiscing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Cum </a:t>
            </a:r>
            <a:r>
              <a:rPr lang="es-ES" sz="1800" dirty="0" err="1">
                <a:latin typeface="Nunito Sans Normal" pitchFamily="2" charset="77"/>
              </a:rPr>
              <a:t>sociis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natoque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penatibus</a:t>
            </a:r>
            <a:r>
              <a:rPr lang="es-ES" sz="1800" dirty="0">
                <a:latin typeface="Nunito Sans Normal" pitchFamily="2" charset="77"/>
              </a:rPr>
              <a:t> et </a:t>
            </a:r>
            <a:r>
              <a:rPr lang="es-ES" sz="1800" dirty="0" err="1">
                <a:latin typeface="Nunito Sans Normal" pitchFamily="2" charset="77"/>
              </a:rPr>
              <a:t>magnis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dis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parturient</a:t>
            </a:r>
            <a:r>
              <a:rPr lang="es-ES" sz="1800" dirty="0">
                <a:latin typeface="Nunito Sans Normal" pitchFamily="2" charset="77"/>
              </a:rPr>
              <a:t> montes, </a:t>
            </a:r>
            <a:r>
              <a:rPr lang="es-ES" sz="1800" dirty="0" err="1">
                <a:latin typeface="Nunito Sans Normal" pitchFamily="2" charset="77"/>
              </a:rPr>
              <a:t>nascetur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ridiculus</a:t>
            </a:r>
            <a:r>
              <a:rPr lang="es-ES" sz="1800" dirty="0">
                <a:latin typeface="Nunito Sans Normal" pitchFamily="2" charset="77"/>
              </a:rPr>
              <a:t> mus. </a:t>
            </a:r>
            <a:r>
              <a:rPr lang="es-ES" sz="1800" dirty="0" err="1">
                <a:latin typeface="Nunito Sans Normal" pitchFamily="2" charset="77"/>
              </a:rPr>
              <a:t>Donec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quam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felis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ultricies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nec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pellentesque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eu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pretium</a:t>
            </a:r>
            <a:r>
              <a:rPr lang="es-ES" sz="1800" dirty="0">
                <a:latin typeface="Nunito Sans Normal" pitchFamily="2" charset="77"/>
              </a:rPr>
              <a:t> quis, </a:t>
            </a:r>
            <a:r>
              <a:rPr lang="es-ES" sz="1800" dirty="0" err="1">
                <a:latin typeface="Nunito Sans Normal" pitchFamily="2" charset="77"/>
              </a:rPr>
              <a:t>sem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Nulla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consequat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 quis </a:t>
            </a:r>
            <a:r>
              <a:rPr lang="es-ES" sz="1800" dirty="0" err="1">
                <a:latin typeface="Nunito Sans Normal" pitchFamily="2" charset="77"/>
              </a:rPr>
              <a:t>enim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Donec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pede</a:t>
            </a:r>
            <a:r>
              <a:rPr lang="es-ES" sz="1800" dirty="0">
                <a:latin typeface="Nunito Sans Normal" pitchFamily="2" charset="77"/>
              </a:rPr>
              <a:t> justo, </a:t>
            </a:r>
            <a:r>
              <a:rPr lang="es-ES" sz="1800" dirty="0" err="1">
                <a:latin typeface="Nunito Sans Normal" pitchFamily="2" charset="77"/>
              </a:rPr>
              <a:t>fringilla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vel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aliquet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nec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vulputate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arcu</a:t>
            </a:r>
            <a:r>
              <a:rPr lang="es-ES" sz="1800" dirty="0">
                <a:latin typeface="Nunito Sans Normal" pitchFamily="2" charset="77"/>
              </a:rPr>
              <a:t>. In </a:t>
            </a:r>
            <a:r>
              <a:rPr lang="es-ES" sz="1800" dirty="0" err="1">
                <a:latin typeface="Nunito Sans Normal" pitchFamily="2" charset="77"/>
              </a:rPr>
              <a:t>enim</a:t>
            </a:r>
            <a:r>
              <a:rPr lang="es-ES" sz="1800" dirty="0">
                <a:latin typeface="Nunito Sans Normal" pitchFamily="2" charset="77"/>
              </a:rPr>
              <a:t> justo, </a:t>
            </a:r>
            <a:r>
              <a:rPr lang="es-ES" sz="1800" dirty="0" err="1">
                <a:latin typeface="Nunito Sans Normal" pitchFamily="2" charset="77"/>
              </a:rPr>
              <a:t>rhoncus</a:t>
            </a:r>
            <a:r>
              <a:rPr lang="es-ES" sz="1800" dirty="0">
                <a:latin typeface="Nunito Sans Normal" pitchFamily="2" charset="77"/>
              </a:rPr>
              <a:t> ut, </a:t>
            </a:r>
            <a:endParaRPr lang="es-ES" dirty="0">
              <a:latin typeface="Nunito Sans Normal" pitchFamily="2" charset="77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8570976" y="0"/>
            <a:ext cx="3621024" cy="6858000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9875520" y="3244334"/>
            <a:ext cx="14142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242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4559808" y="5817888"/>
            <a:ext cx="243026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r>
              <a:rPr lang="es-ES" sz="1400" dirty="0">
                <a:latin typeface="Nunito Sans Normal" pitchFamily="2" charset="77"/>
              </a:rPr>
              <a:t> commodo </a:t>
            </a:r>
            <a:r>
              <a:rPr lang="es-ES" sz="1400" dirty="0" err="1">
                <a:latin typeface="Nunito Sans Normal" pitchFamily="2" charset="77"/>
              </a:rPr>
              <a:t>ligula</a:t>
            </a:r>
            <a:endParaRPr lang="es-ES" sz="1400" dirty="0">
              <a:latin typeface="Nunito Sans Normal" pitchFamily="2" charset="77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908A97B9-D6C0-72B8-175D-D1D1455BF2A4}"/>
              </a:ext>
            </a:extLst>
          </p:cNvPr>
          <p:cNvSpPr/>
          <p:nvPr/>
        </p:nvSpPr>
        <p:spPr>
          <a:xfrm>
            <a:off x="780288" y="1475232"/>
            <a:ext cx="3688080" cy="4983568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6E43008-25E4-52E1-0614-017E292C38C5}"/>
              </a:ext>
            </a:extLst>
          </p:cNvPr>
          <p:cNvSpPr txBox="1"/>
          <p:nvPr/>
        </p:nvSpPr>
        <p:spPr>
          <a:xfrm>
            <a:off x="2013691" y="3614588"/>
            <a:ext cx="14976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3958409-2F17-3DAD-3BD8-F0C70316518A}"/>
              </a:ext>
            </a:extLst>
          </p:cNvPr>
          <p:cNvSpPr txBox="1"/>
          <p:nvPr/>
        </p:nvSpPr>
        <p:spPr>
          <a:xfrm>
            <a:off x="5171450" y="1475232"/>
            <a:ext cx="2338822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s-ES" sz="1400" dirty="0" err="1">
                <a:effectLst/>
                <a:latin typeface="Nunito Sans Normal" pitchFamily="2" charset="77"/>
              </a:rPr>
              <a:t>Lorem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ipsum</a:t>
            </a:r>
            <a:r>
              <a:rPr lang="es-ES" sz="1400" dirty="0">
                <a:effectLst/>
                <a:latin typeface="Nunito Sans Normal" pitchFamily="2" charset="77"/>
              </a:rPr>
              <a:t> dolor </a:t>
            </a:r>
            <a:r>
              <a:rPr lang="es-ES" sz="1400" dirty="0" err="1">
                <a:effectLst/>
                <a:latin typeface="Nunito Sans Normal" pitchFamily="2" charset="77"/>
              </a:rPr>
              <a:t>sit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amet</a:t>
            </a:r>
            <a:r>
              <a:rPr lang="es-ES" sz="1400" dirty="0">
                <a:effectLst/>
                <a:latin typeface="Nunito Sans Normal" pitchFamily="2" charset="77"/>
              </a:rPr>
              <a:t>, </a:t>
            </a:r>
            <a:r>
              <a:rPr lang="es-ES" sz="1400" dirty="0" err="1">
                <a:effectLst/>
                <a:latin typeface="Nunito Sans Normal" pitchFamily="2" charset="77"/>
              </a:rPr>
              <a:t>consectetuer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effectLst/>
                <a:latin typeface="Nunito Sans Normal" pitchFamily="2" charset="77"/>
              </a:rPr>
              <a:t>adipiscing</a:t>
            </a:r>
            <a:r>
              <a:rPr lang="es-ES" sz="1400" dirty="0">
                <a:effectLst/>
                <a:latin typeface="Nunito Sans Normal" pitchFamily="2" charset="77"/>
              </a:rPr>
              <a:t> </a:t>
            </a:r>
            <a:r>
              <a:rPr lang="es-ES" sz="1400" dirty="0" err="1">
                <a:latin typeface="Nunito Sans Normal" pitchFamily="2" charset="77"/>
              </a:rPr>
              <a:t>elit</a:t>
            </a:r>
            <a:r>
              <a:rPr lang="es-ES" sz="1400" dirty="0">
                <a:latin typeface="Nunito Sans Normal" pitchFamily="2" charset="77"/>
              </a:rPr>
              <a:t>. </a:t>
            </a:r>
            <a:r>
              <a:rPr lang="es-ES" sz="1400" dirty="0" err="1">
                <a:latin typeface="Nunito Sans Normal" pitchFamily="2" charset="77"/>
              </a:rPr>
              <a:t>Aenean</a:t>
            </a:r>
            <a:endParaRPr lang="es-ES" sz="1400" dirty="0">
              <a:latin typeface="Nunito Sans Normal" pitchFamily="2" charset="77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349192D0-E09C-1B5A-BC94-EF03B324E9E3}"/>
              </a:ext>
            </a:extLst>
          </p:cNvPr>
          <p:cNvSpPr/>
          <p:nvPr/>
        </p:nvSpPr>
        <p:spPr>
          <a:xfrm>
            <a:off x="7601712" y="1475232"/>
            <a:ext cx="3578352" cy="5020266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0BDDB8D-76C4-1FBB-C814-18E964627102}"/>
              </a:ext>
            </a:extLst>
          </p:cNvPr>
          <p:cNvSpPr txBox="1"/>
          <p:nvPr/>
        </p:nvSpPr>
        <p:spPr>
          <a:xfrm>
            <a:off x="8875776" y="3733413"/>
            <a:ext cx="14976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141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1243584" y="1898936"/>
            <a:ext cx="916838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 err="1">
                <a:effectLst/>
                <a:latin typeface="Nunito Sans Normal" pitchFamily="2" charset="77"/>
              </a:rPr>
              <a:t>Lorem</a:t>
            </a:r>
            <a:r>
              <a:rPr lang="es-ES" sz="2800" dirty="0">
                <a:effectLst/>
                <a:latin typeface="Nunito Sans Normal" pitchFamily="2" charset="77"/>
              </a:rPr>
              <a:t> </a:t>
            </a:r>
            <a:r>
              <a:rPr lang="es-ES" sz="2800" dirty="0" err="1">
                <a:effectLst/>
                <a:latin typeface="Nunito Sans Normal" pitchFamily="2" charset="77"/>
              </a:rPr>
              <a:t>ipsum</a:t>
            </a:r>
            <a:r>
              <a:rPr lang="es-ES" sz="2800" dirty="0">
                <a:effectLst/>
                <a:latin typeface="Nunito Sans Normal" pitchFamily="2" charset="77"/>
              </a:rPr>
              <a:t> </a:t>
            </a:r>
            <a:r>
              <a:rPr lang="es-ES" sz="2800" b="1" dirty="0">
                <a:effectLst/>
                <a:latin typeface="Nunito Sans Normal" pitchFamily="2" charset="77"/>
              </a:rPr>
              <a:t>dolor </a:t>
            </a:r>
            <a:r>
              <a:rPr lang="es-ES" sz="2800" b="1" dirty="0" err="1">
                <a:effectLst/>
                <a:latin typeface="Nunito Sans Normal" pitchFamily="2" charset="77"/>
              </a:rPr>
              <a:t>sit</a:t>
            </a:r>
            <a:r>
              <a:rPr lang="es-ES" sz="2800" b="1" dirty="0">
                <a:effectLst/>
                <a:latin typeface="Nunito Sans Normal" pitchFamily="2" charset="77"/>
              </a:rPr>
              <a:t> </a:t>
            </a:r>
            <a:r>
              <a:rPr lang="es-ES" sz="2800" b="1" dirty="0" err="1">
                <a:effectLst/>
                <a:latin typeface="Nunito Sans Normal" pitchFamily="2" charset="77"/>
              </a:rPr>
              <a:t>amet</a:t>
            </a:r>
            <a:r>
              <a:rPr lang="es-ES" sz="2800" b="1" dirty="0">
                <a:effectLst/>
                <a:latin typeface="Nunito Sans Normal" pitchFamily="2" charset="77"/>
              </a:rPr>
              <a:t>, </a:t>
            </a:r>
            <a:r>
              <a:rPr lang="es-ES" sz="2800" b="1" dirty="0" err="1">
                <a:effectLst/>
                <a:latin typeface="Nunito Sans Normal" pitchFamily="2" charset="77"/>
              </a:rPr>
              <a:t>consectetuer</a:t>
            </a:r>
            <a:r>
              <a:rPr lang="es-ES" sz="2800" b="1" dirty="0">
                <a:effectLst/>
                <a:latin typeface="Nunito Sans Normal" pitchFamily="2" charset="77"/>
              </a:rPr>
              <a:t> </a:t>
            </a:r>
            <a:r>
              <a:rPr lang="es-ES" sz="2800" dirty="0" err="1">
                <a:effectLst/>
                <a:latin typeface="Nunito Sans Normal" pitchFamily="2" charset="77"/>
              </a:rPr>
              <a:t>adipiscing</a:t>
            </a:r>
            <a:r>
              <a:rPr lang="es-ES" sz="2800" dirty="0">
                <a:effectLst/>
                <a:latin typeface="Nunito Sans Normal" pitchFamily="2" charset="77"/>
              </a:rPr>
              <a:t> </a:t>
            </a:r>
            <a:r>
              <a:rPr lang="es-ES" sz="2800" dirty="0" err="1">
                <a:latin typeface="Nunito Sans Normal" pitchFamily="2" charset="77"/>
              </a:rPr>
              <a:t>elit</a:t>
            </a:r>
            <a:r>
              <a:rPr lang="es-ES" sz="2800" dirty="0">
                <a:latin typeface="Nunito Sans Normal" pitchFamily="2" charset="77"/>
              </a:rPr>
              <a:t>. </a:t>
            </a:r>
            <a:r>
              <a:rPr lang="es-ES" sz="2800" dirty="0" err="1">
                <a:latin typeface="Nunito Sans Normal" pitchFamily="2" charset="77"/>
              </a:rPr>
              <a:t>Aenean</a:t>
            </a:r>
            <a:r>
              <a:rPr lang="es-ES" sz="2800" dirty="0">
                <a:latin typeface="Nunito Sans Normal" pitchFamily="2" charset="77"/>
              </a:rPr>
              <a:t> commodo </a:t>
            </a:r>
            <a:r>
              <a:rPr lang="es-ES" sz="2800" dirty="0" err="1">
                <a:latin typeface="Nunito Sans Normal" pitchFamily="2" charset="77"/>
              </a:rPr>
              <a:t>ligula</a:t>
            </a:r>
            <a:r>
              <a:rPr lang="es-ES" sz="2800" dirty="0">
                <a:latin typeface="Nunito Sans Normal" pitchFamily="2" charset="77"/>
              </a:rPr>
              <a:t> </a:t>
            </a:r>
            <a:r>
              <a:rPr lang="es-ES" sz="2800" dirty="0" err="1">
                <a:latin typeface="Nunito Sans Normal" pitchFamily="2" charset="77"/>
              </a:rPr>
              <a:t>eget</a:t>
            </a:r>
            <a:r>
              <a:rPr lang="es-ES" sz="2800" dirty="0">
                <a:latin typeface="Nunito Sans Normal" pitchFamily="2" charset="77"/>
              </a:rPr>
              <a:t> dolor. </a:t>
            </a:r>
            <a:r>
              <a:rPr lang="es-ES" sz="2800" dirty="0" err="1">
                <a:latin typeface="Nunito Sans Normal" pitchFamily="2" charset="77"/>
              </a:rPr>
              <a:t>Aenean</a:t>
            </a:r>
            <a:r>
              <a:rPr lang="es-ES" sz="2800" dirty="0">
                <a:latin typeface="Nunito Sans Normal" pitchFamily="2" charset="77"/>
              </a:rPr>
              <a:t> </a:t>
            </a:r>
            <a:r>
              <a:rPr lang="es-ES" sz="2800" dirty="0" err="1">
                <a:latin typeface="Nunito Sans Normal" pitchFamily="2" charset="77"/>
              </a:rPr>
              <a:t>massa</a:t>
            </a:r>
            <a:r>
              <a:rPr lang="es-ES" sz="2800" dirty="0">
                <a:latin typeface="Nunito Sans Normal" pitchFamily="2" charset="77"/>
              </a:rPr>
              <a:t>.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5522976" y="5268206"/>
            <a:ext cx="14142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009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1243584" y="1737535"/>
            <a:ext cx="916838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800" dirty="0" err="1">
                <a:effectLst/>
                <a:latin typeface="Nunito Sans Normal" pitchFamily="2" charset="77"/>
              </a:rPr>
              <a:t>Lorem</a:t>
            </a:r>
            <a:r>
              <a:rPr lang="es-ES" sz="2800" dirty="0">
                <a:effectLst/>
                <a:latin typeface="Nunito Sans Normal" pitchFamily="2" charset="77"/>
              </a:rPr>
              <a:t> </a:t>
            </a:r>
            <a:r>
              <a:rPr lang="es-ES" sz="2800" dirty="0" err="1">
                <a:effectLst/>
                <a:latin typeface="Nunito Sans Normal" pitchFamily="2" charset="77"/>
              </a:rPr>
              <a:t>ipsum</a:t>
            </a:r>
            <a:r>
              <a:rPr lang="es-ES" sz="2800" dirty="0">
                <a:effectLst/>
                <a:latin typeface="Nunito Sans Normal" pitchFamily="2" charset="77"/>
              </a:rPr>
              <a:t> </a:t>
            </a:r>
            <a:r>
              <a:rPr lang="es-ES" sz="2800" b="1" dirty="0">
                <a:effectLst/>
                <a:latin typeface="Nunito Sans Normal" pitchFamily="2" charset="77"/>
              </a:rPr>
              <a:t>dolor </a:t>
            </a:r>
            <a:r>
              <a:rPr lang="es-ES" sz="2800" b="1" dirty="0" err="1">
                <a:effectLst/>
                <a:latin typeface="Nunito Sans Normal" pitchFamily="2" charset="77"/>
              </a:rPr>
              <a:t>sit</a:t>
            </a:r>
            <a:r>
              <a:rPr lang="es-ES" sz="2800" b="1" dirty="0">
                <a:effectLst/>
                <a:latin typeface="Nunito Sans Normal" pitchFamily="2" charset="77"/>
              </a:rPr>
              <a:t> </a:t>
            </a:r>
            <a:r>
              <a:rPr lang="es-ES" sz="2800" b="1" dirty="0" err="1">
                <a:effectLst/>
                <a:latin typeface="Nunito Sans Normal" pitchFamily="2" charset="77"/>
              </a:rPr>
              <a:t>amet</a:t>
            </a:r>
            <a:r>
              <a:rPr lang="es-ES" sz="2800" b="1" dirty="0">
                <a:effectLst/>
                <a:latin typeface="Nunito Sans Normal" pitchFamily="2" charset="77"/>
              </a:rPr>
              <a:t>, </a:t>
            </a:r>
            <a:r>
              <a:rPr lang="es-ES" sz="2800" b="1" dirty="0" err="1">
                <a:effectLst/>
                <a:latin typeface="Nunito Sans Normal" pitchFamily="2" charset="77"/>
              </a:rPr>
              <a:t>consectetuer</a:t>
            </a:r>
            <a:r>
              <a:rPr lang="es-ES" sz="2800" b="1" dirty="0">
                <a:effectLst/>
                <a:latin typeface="Nunito Sans Normal" pitchFamily="2" charset="77"/>
              </a:rPr>
              <a:t> </a:t>
            </a:r>
            <a:r>
              <a:rPr lang="es-ES" sz="2800" dirty="0" err="1">
                <a:effectLst/>
                <a:latin typeface="Nunito Sans Normal" pitchFamily="2" charset="77"/>
              </a:rPr>
              <a:t>adipiscing</a:t>
            </a:r>
            <a:r>
              <a:rPr lang="es-ES" sz="2800" dirty="0">
                <a:effectLst/>
                <a:latin typeface="Nunito Sans Normal" pitchFamily="2" charset="77"/>
              </a:rPr>
              <a:t> </a:t>
            </a:r>
            <a:r>
              <a:rPr lang="es-ES" sz="2800" dirty="0" err="1">
                <a:latin typeface="Nunito Sans Normal" pitchFamily="2" charset="77"/>
              </a:rPr>
              <a:t>elit</a:t>
            </a:r>
            <a:r>
              <a:rPr lang="es-ES" sz="2800" dirty="0">
                <a:latin typeface="Nunito Sans Normal" pitchFamily="2" charset="77"/>
              </a:rPr>
              <a:t>. </a:t>
            </a:r>
            <a:r>
              <a:rPr lang="es-ES" sz="2800" dirty="0" err="1">
                <a:latin typeface="Nunito Sans Normal" pitchFamily="2" charset="77"/>
              </a:rPr>
              <a:t>Aenean</a:t>
            </a:r>
            <a:r>
              <a:rPr lang="es-ES" sz="2800" dirty="0">
                <a:latin typeface="Nunito Sans Normal" pitchFamily="2" charset="77"/>
              </a:rPr>
              <a:t> commodo </a:t>
            </a:r>
            <a:r>
              <a:rPr lang="es-ES" sz="2800" dirty="0" err="1">
                <a:latin typeface="Nunito Sans Normal" pitchFamily="2" charset="77"/>
              </a:rPr>
              <a:t>ligula</a:t>
            </a:r>
            <a:r>
              <a:rPr lang="es-ES" sz="2800" dirty="0">
                <a:latin typeface="Nunito Sans Normal" pitchFamily="2" charset="77"/>
              </a:rPr>
              <a:t> </a:t>
            </a:r>
            <a:r>
              <a:rPr lang="es-ES" sz="2800" dirty="0" err="1">
                <a:latin typeface="Nunito Sans Normal" pitchFamily="2" charset="77"/>
              </a:rPr>
              <a:t>eget</a:t>
            </a:r>
            <a:r>
              <a:rPr lang="es-ES" sz="2800" dirty="0">
                <a:latin typeface="Nunito Sans Normal" pitchFamily="2" charset="77"/>
              </a:rPr>
              <a:t> dolor. </a:t>
            </a:r>
            <a:r>
              <a:rPr lang="es-ES" sz="2800" dirty="0" err="1">
                <a:latin typeface="Nunito Sans Normal" pitchFamily="2" charset="77"/>
              </a:rPr>
              <a:t>Aenean</a:t>
            </a:r>
            <a:r>
              <a:rPr lang="es-ES" sz="2800" dirty="0">
                <a:latin typeface="Nunito Sans Normal" pitchFamily="2" charset="77"/>
              </a:rPr>
              <a:t> </a:t>
            </a:r>
            <a:r>
              <a:rPr lang="es-ES" sz="2800" dirty="0" err="1">
                <a:latin typeface="Nunito Sans Normal" pitchFamily="2" charset="77"/>
              </a:rPr>
              <a:t>massa</a:t>
            </a:r>
            <a:r>
              <a:rPr lang="es-ES" sz="2800" dirty="0">
                <a:latin typeface="Nunito Sans Normal" pitchFamily="2" charset="77"/>
              </a:rPr>
              <a:t>.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0" y="3283085"/>
            <a:ext cx="2987040" cy="3574915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780288" y="4943118"/>
            <a:ext cx="14744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F9C1FBD9-B86B-ADD4-84F5-8C338AB42FF5}"/>
              </a:ext>
            </a:extLst>
          </p:cNvPr>
          <p:cNvSpPr/>
          <p:nvPr/>
        </p:nvSpPr>
        <p:spPr>
          <a:xfrm>
            <a:off x="3048000" y="3283085"/>
            <a:ext cx="2987040" cy="3574915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33B8358-5C20-4A5F-03C5-2DDD266CBA65}"/>
              </a:ext>
            </a:extLst>
          </p:cNvPr>
          <p:cNvSpPr txBox="1"/>
          <p:nvPr/>
        </p:nvSpPr>
        <p:spPr>
          <a:xfrm>
            <a:off x="3828288" y="4943118"/>
            <a:ext cx="14744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00A6E5EB-DCB4-4CFE-C003-87563D011183}"/>
              </a:ext>
            </a:extLst>
          </p:cNvPr>
          <p:cNvSpPr/>
          <p:nvPr/>
        </p:nvSpPr>
        <p:spPr>
          <a:xfrm>
            <a:off x="6096000" y="3283085"/>
            <a:ext cx="2987040" cy="3574915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B592CFF-DD96-6947-5881-4B8B7AEC232F}"/>
              </a:ext>
            </a:extLst>
          </p:cNvPr>
          <p:cNvSpPr txBox="1"/>
          <p:nvPr/>
        </p:nvSpPr>
        <p:spPr>
          <a:xfrm>
            <a:off x="6876288" y="4943118"/>
            <a:ext cx="14744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1CDA63F-AADF-DBCB-49AC-8476F54C8948}"/>
              </a:ext>
            </a:extLst>
          </p:cNvPr>
          <p:cNvSpPr/>
          <p:nvPr/>
        </p:nvSpPr>
        <p:spPr>
          <a:xfrm>
            <a:off x="9144000" y="3283085"/>
            <a:ext cx="2987040" cy="3574915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C79957C-6A3D-681B-A607-B8CB53C09458}"/>
              </a:ext>
            </a:extLst>
          </p:cNvPr>
          <p:cNvSpPr txBox="1"/>
          <p:nvPr/>
        </p:nvSpPr>
        <p:spPr>
          <a:xfrm>
            <a:off x="9924288" y="4943118"/>
            <a:ext cx="14744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015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780288" y="2546066"/>
            <a:ext cx="6583680" cy="17197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" pitchFamily="2" charset="77"/>
              </a:rPr>
              <a:t>Lorem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ipsum</a:t>
            </a:r>
            <a:r>
              <a:rPr lang="es-ES" sz="1800" dirty="0">
                <a:effectLst/>
                <a:latin typeface="Nunito Sans Normal" pitchFamily="2" charset="77"/>
              </a:rPr>
              <a:t> dolor </a:t>
            </a:r>
            <a:r>
              <a:rPr lang="es-ES" sz="1800" dirty="0" err="1">
                <a:effectLst/>
                <a:latin typeface="Nunito Sans Normal" pitchFamily="2" charset="77"/>
              </a:rPr>
              <a:t>sit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amet</a:t>
            </a:r>
            <a:r>
              <a:rPr lang="es-ES" sz="1800" dirty="0">
                <a:effectLst/>
                <a:latin typeface="Nunito Sans Normal" pitchFamily="2" charset="77"/>
              </a:rPr>
              <a:t>, </a:t>
            </a:r>
            <a:r>
              <a:rPr lang="es-ES" sz="1800" dirty="0" err="1">
                <a:effectLst/>
                <a:latin typeface="Nunito Sans Normal" pitchFamily="2" charset="77"/>
              </a:rPr>
              <a:t>consectetuer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adipiscing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b="1" dirty="0">
                <a:latin typeface="Nunito Sans Normal" pitchFamily="2" charset="77"/>
              </a:rPr>
              <a:t>commodo </a:t>
            </a:r>
            <a:r>
              <a:rPr lang="es-ES" sz="1800" b="1" dirty="0" err="1">
                <a:latin typeface="Nunito Sans Normal" pitchFamily="2" charset="77"/>
              </a:rPr>
              <a:t>ligula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eget</a:t>
            </a:r>
            <a:r>
              <a:rPr lang="es-ES" sz="1800" b="1" dirty="0">
                <a:latin typeface="Nunito Sans Normal" pitchFamily="2" charset="77"/>
              </a:rPr>
              <a:t> dolor. </a:t>
            </a:r>
            <a:r>
              <a:rPr lang="es-ES" sz="1800" b="1" dirty="0" err="1">
                <a:latin typeface="Nunito Sans Normal" pitchFamily="2" charset="77"/>
              </a:rPr>
              <a:t>Aenean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massa</a:t>
            </a:r>
            <a:r>
              <a:rPr lang="es-ES" sz="1800" b="1" dirty="0">
                <a:latin typeface="Nunito Sans Normal" pitchFamily="2" charset="77"/>
              </a:rPr>
              <a:t>. </a:t>
            </a:r>
            <a:r>
              <a:rPr lang="es-ES" sz="1800" b="1" dirty="0" err="1">
                <a:latin typeface="Nunito Sans Normal" pitchFamily="2" charset="77"/>
              </a:rPr>
              <a:t>Lorem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ipsum</a:t>
            </a:r>
            <a:r>
              <a:rPr lang="es-ES" sz="1800" b="1" dirty="0">
                <a:latin typeface="Nunito Sans Normal" pitchFamily="2" charset="77"/>
              </a:rPr>
              <a:t> dolor </a:t>
            </a:r>
            <a:r>
              <a:rPr lang="es-ES" sz="1800" b="1" dirty="0" err="1">
                <a:latin typeface="Nunito Sans Normal" pitchFamily="2" charset="77"/>
              </a:rPr>
              <a:t>sit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amet</a:t>
            </a:r>
            <a:r>
              <a:rPr lang="es-ES" sz="1800" b="1" dirty="0">
                <a:latin typeface="Nunito Sans Normal" pitchFamily="2" charset="77"/>
              </a:rPr>
              <a:t>, </a:t>
            </a:r>
            <a:r>
              <a:rPr lang="es-ES" sz="1800" b="1" dirty="0" err="1">
                <a:latin typeface="Nunito Sans Normal" pitchFamily="2" charset="77"/>
              </a:rPr>
              <a:t>consectetuer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adipiscing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elit</a:t>
            </a:r>
            <a:r>
              <a:rPr lang="es-ES" sz="1800" b="1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Cum</a:t>
            </a:r>
            <a:endParaRPr lang="es-ES" dirty="0">
              <a:latin typeface="Nunito Sans Normal" pitchFamily="2" charset="77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660A8C3F-CF2F-1EE8-A6D4-1BBA12167F7B}"/>
              </a:ext>
            </a:extLst>
          </p:cNvPr>
          <p:cNvSpPr/>
          <p:nvPr/>
        </p:nvSpPr>
        <p:spPr>
          <a:xfrm>
            <a:off x="8570976" y="1999488"/>
            <a:ext cx="3621024" cy="4858512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EFBC9A9-D205-C12F-249E-499AF33D18CC}"/>
              </a:ext>
            </a:extLst>
          </p:cNvPr>
          <p:cNvSpPr txBox="1"/>
          <p:nvPr/>
        </p:nvSpPr>
        <p:spPr>
          <a:xfrm>
            <a:off x="9851136" y="3943588"/>
            <a:ext cx="14142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0C1D5DBC-D2AF-C231-3C55-DB5BEB1708B7}"/>
              </a:ext>
            </a:extLst>
          </p:cNvPr>
          <p:cNvSpPr/>
          <p:nvPr/>
        </p:nvSpPr>
        <p:spPr>
          <a:xfrm>
            <a:off x="8570976" y="0"/>
            <a:ext cx="3621024" cy="1853184"/>
          </a:xfrm>
          <a:prstGeom prst="rect">
            <a:avLst/>
          </a:prstGeom>
          <a:solidFill>
            <a:srgbClr val="E4221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F9C911BC-4375-D0DC-D225-7690BB91CC7C}"/>
              </a:ext>
            </a:extLst>
          </p:cNvPr>
          <p:cNvSpPr txBox="1"/>
          <p:nvPr/>
        </p:nvSpPr>
        <p:spPr>
          <a:xfrm>
            <a:off x="9851136" y="815078"/>
            <a:ext cx="14142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bg1"/>
                </a:solidFill>
                <a:latin typeface="Nunito Sans Normal ExtraBold" pitchFamily="2" charset="77"/>
              </a:rPr>
              <a:t>IMAGEN</a:t>
            </a: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2727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780288" y="1632402"/>
            <a:ext cx="4998720" cy="3797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" pitchFamily="2" charset="77"/>
              </a:rPr>
              <a:t>Lorem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ipsum</a:t>
            </a:r>
            <a:r>
              <a:rPr lang="es-ES" sz="1800" dirty="0">
                <a:effectLst/>
                <a:latin typeface="Nunito Sans Normal" pitchFamily="2" charset="77"/>
              </a:rPr>
              <a:t> dolor </a:t>
            </a:r>
            <a:r>
              <a:rPr lang="es-ES" sz="1800" dirty="0" err="1">
                <a:effectLst/>
                <a:latin typeface="Nunito Sans Normal" pitchFamily="2" charset="77"/>
              </a:rPr>
              <a:t>sit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amet</a:t>
            </a:r>
            <a:r>
              <a:rPr lang="es-ES" sz="1800" dirty="0">
                <a:effectLst/>
                <a:latin typeface="Nunito Sans Normal" pitchFamily="2" charset="77"/>
              </a:rPr>
              <a:t>, </a:t>
            </a:r>
            <a:r>
              <a:rPr lang="es-ES" sz="1800" dirty="0" err="1">
                <a:effectLst/>
                <a:latin typeface="Nunito Sans Normal" pitchFamily="2" charset="77"/>
              </a:rPr>
              <a:t>consectetuer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adipiscing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Lorem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ipsum</a:t>
            </a:r>
            <a:r>
              <a:rPr lang="es-ES" sz="1800" dirty="0">
                <a:latin typeface="Nunito Sans Normal" pitchFamily="2" charset="77"/>
              </a:rPr>
              <a:t> dolor </a:t>
            </a:r>
            <a:r>
              <a:rPr lang="es-ES" sz="1800" dirty="0" err="1">
                <a:latin typeface="Nunito Sans Normal" pitchFamily="2" charset="77"/>
              </a:rPr>
              <a:t>sit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amet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b="1" dirty="0" err="1">
                <a:latin typeface="Nunito Sans Normal" pitchFamily="2" charset="77"/>
              </a:rPr>
              <a:t>consectetuer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adipiscing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Cum </a:t>
            </a:r>
            <a:r>
              <a:rPr lang="es-ES" sz="1800" dirty="0" err="1">
                <a:latin typeface="Nunito Sans Normal" pitchFamily="2" charset="77"/>
              </a:rPr>
              <a:t>sociis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natoque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penatibus</a:t>
            </a:r>
            <a:r>
              <a:rPr lang="es-ES" sz="1800" dirty="0">
                <a:latin typeface="Nunito Sans Normal" pitchFamily="2" charset="77"/>
              </a:rPr>
              <a:t> et </a:t>
            </a:r>
            <a:r>
              <a:rPr lang="es-ES" sz="1800" dirty="0" err="1">
                <a:latin typeface="Nunito Sans Normal" pitchFamily="2" charset="77"/>
              </a:rPr>
              <a:t>magnis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dis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parturient</a:t>
            </a:r>
            <a:r>
              <a:rPr lang="es-ES" sz="1800" dirty="0">
                <a:latin typeface="Nunito Sans Normal" pitchFamily="2" charset="77"/>
              </a:rPr>
              <a:t> montes, </a:t>
            </a:r>
            <a:r>
              <a:rPr lang="es-ES" sz="1800" dirty="0" err="1">
                <a:latin typeface="Nunito Sans Normal" pitchFamily="2" charset="77"/>
              </a:rPr>
              <a:t>nascetur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ridiculus</a:t>
            </a:r>
            <a:r>
              <a:rPr lang="es-ES" sz="1800" dirty="0">
                <a:latin typeface="Nunito Sans Normal" pitchFamily="2" charset="77"/>
              </a:rPr>
              <a:t> mus. </a:t>
            </a:r>
            <a:r>
              <a:rPr lang="es-ES" sz="1800" dirty="0" err="1">
                <a:latin typeface="Nunito Sans Normal" pitchFamily="2" charset="77"/>
              </a:rPr>
              <a:t>Donec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quam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felis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ultricies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nec</a:t>
            </a:r>
            <a:r>
              <a:rPr lang="es-ES" sz="1800" dirty="0">
                <a:latin typeface="Nunito Sans Normal" pitchFamily="2" charset="77"/>
              </a:rPr>
              <a:t>, </a:t>
            </a:r>
            <a:endParaRPr lang="es-ES" dirty="0">
              <a:latin typeface="Nunito Sans Normal" pitchFamily="2" charset="77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EE152AD-008B-511C-3958-78803ADDCB77}"/>
              </a:ext>
            </a:extLst>
          </p:cNvPr>
          <p:cNvSpPr txBox="1"/>
          <p:nvPr/>
        </p:nvSpPr>
        <p:spPr>
          <a:xfrm>
            <a:off x="6412994" y="1632401"/>
            <a:ext cx="4998720" cy="3797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" pitchFamily="2" charset="77"/>
              </a:rPr>
              <a:t>Lorem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ipsum</a:t>
            </a:r>
            <a:r>
              <a:rPr lang="es-ES" sz="1800" dirty="0">
                <a:effectLst/>
                <a:latin typeface="Nunito Sans Normal" pitchFamily="2" charset="77"/>
              </a:rPr>
              <a:t> dolor </a:t>
            </a:r>
            <a:r>
              <a:rPr lang="es-ES" sz="1800" dirty="0" err="1">
                <a:effectLst/>
                <a:latin typeface="Nunito Sans Normal" pitchFamily="2" charset="77"/>
              </a:rPr>
              <a:t>sit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amet</a:t>
            </a:r>
            <a:r>
              <a:rPr lang="es-ES" sz="1800" dirty="0">
                <a:effectLst/>
                <a:latin typeface="Nunito Sans Normal" pitchFamily="2" charset="77"/>
              </a:rPr>
              <a:t>, </a:t>
            </a:r>
            <a:r>
              <a:rPr lang="es-ES" sz="1800" dirty="0" err="1">
                <a:effectLst/>
                <a:latin typeface="Nunito Sans Normal" pitchFamily="2" charset="77"/>
              </a:rPr>
              <a:t>consectetuer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adipiscing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Lorem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ipsum</a:t>
            </a:r>
            <a:r>
              <a:rPr lang="es-ES" sz="1800" dirty="0">
                <a:latin typeface="Nunito Sans Normal" pitchFamily="2" charset="77"/>
              </a:rPr>
              <a:t> dolor </a:t>
            </a:r>
            <a:r>
              <a:rPr lang="es-ES" sz="1800" dirty="0" err="1">
                <a:latin typeface="Nunito Sans Normal" pitchFamily="2" charset="77"/>
              </a:rPr>
              <a:t>sit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amet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consectetuer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adipiscing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Cum </a:t>
            </a:r>
            <a:r>
              <a:rPr lang="es-ES" sz="1800" dirty="0" err="1">
                <a:latin typeface="Nunito Sans Normal" pitchFamily="2" charset="77"/>
              </a:rPr>
              <a:t>sociis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natoque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penatibus</a:t>
            </a:r>
            <a:r>
              <a:rPr lang="es-ES" sz="1800" b="1" dirty="0">
                <a:latin typeface="Nunito Sans Normal" pitchFamily="2" charset="77"/>
              </a:rPr>
              <a:t> et </a:t>
            </a:r>
            <a:r>
              <a:rPr lang="es-ES" sz="1800" b="1" dirty="0" err="1">
                <a:latin typeface="Nunito Sans Normal" pitchFamily="2" charset="77"/>
              </a:rPr>
              <a:t>magnis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dis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parturient</a:t>
            </a:r>
            <a:r>
              <a:rPr lang="es-ES" sz="1800" b="1" dirty="0">
                <a:latin typeface="Nunito Sans Normal" pitchFamily="2" charset="77"/>
              </a:rPr>
              <a:t> montes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nascetur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ridiculus</a:t>
            </a:r>
            <a:r>
              <a:rPr lang="es-ES" sz="1800" dirty="0">
                <a:latin typeface="Nunito Sans Normal" pitchFamily="2" charset="77"/>
              </a:rPr>
              <a:t> mus. </a:t>
            </a:r>
            <a:r>
              <a:rPr lang="es-ES" sz="1800" dirty="0" err="1">
                <a:latin typeface="Nunito Sans Normal" pitchFamily="2" charset="77"/>
              </a:rPr>
              <a:t>Donec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quam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felis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ultricies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nec</a:t>
            </a:r>
            <a:r>
              <a:rPr lang="es-ES" sz="1800" dirty="0">
                <a:latin typeface="Nunito Sans Normal" pitchFamily="2" charset="77"/>
              </a:rPr>
              <a:t>, </a:t>
            </a:r>
            <a:endParaRPr lang="es-ES" dirty="0">
              <a:latin typeface="Nunito Sans Normal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10513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18A2B315-55E7-B515-3C38-1ABD760CD5BB}"/>
              </a:ext>
            </a:extLst>
          </p:cNvPr>
          <p:cNvSpPr txBox="1"/>
          <p:nvPr/>
        </p:nvSpPr>
        <p:spPr>
          <a:xfrm>
            <a:off x="1243584" y="670780"/>
            <a:ext cx="8266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latin typeface="Nunito Sans Normal ExtraBold" pitchFamily="2" charset="77"/>
              </a:rPr>
              <a:t>TÍTULO DE LA DIAPOSITIVA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FFB97-F6D9-C139-707A-288258570B6C}"/>
              </a:ext>
            </a:extLst>
          </p:cNvPr>
          <p:cNvSpPr txBox="1"/>
          <p:nvPr/>
        </p:nvSpPr>
        <p:spPr>
          <a:xfrm>
            <a:off x="780288" y="2376114"/>
            <a:ext cx="7778496" cy="25506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ES" sz="1800" dirty="0" err="1">
                <a:effectLst/>
                <a:latin typeface="Nunito Sans Normal" pitchFamily="2" charset="77"/>
              </a:rPr>
              <a:t>Lorem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ipsum</a:t>
            </a:r>
            <a:r>
              <a:rPr lang="es-ES" sz="1800" dirty="0">
                <a:effectLst/>
                <a:latin typeface="Nunito Sans Normal" pitchFamily="2" charset="77"/>
              </a:rPr>
              <a:t> dolor </a:t>
            </a:r>
            <a:r>
              <a:rPr lang="es-ES" sz="1800" dirty="0" err="1">
                <a:effectLst/>
                <a:latin typeface="Nunito Sans Normal" pitchFamily="2" charset="77"/>
              </a:rPr>
              <a:t>sit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amet</a:t>
            </a:r>
            <a:r>
              <a:rPr lang="es-ES" sz="1800" dirty="0">
                <a:effectLst/>
                <a:latin typeface="Nunito Sans Normal" pitchFamily="2" charset="77"/>
              </a:rPr>
              <a:t>, </a:t>
            </a:r>
            <a:r>
              <a:rPr lang="es-ES" sz="1800" dirty="0" err="1">
                <a:effectLst/>
                <a:latin typeface="Nunito Sans Normal" pitchFamily="2" charset="77"/>
              </a:rPr>
              <a:t>consectetuer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effectLst/>
                <a:latin typeface="Nunito Sans Normal" pitchFamily="2" charset="77"/>
              </a:rPr>
              <a:t>adipiscing</a:t>
            </a:r>
            <a:r>
              <a:rPr lang="es-ES" sz="1800" dirty="0">
                <a:effectLst/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Lorem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ipsum</a:t>
            </a:r>
            <a:r>
              <a:rPr lang="es-ES" sz="1800" dirty="0">
                <a:latin typeface="Nunito Sans Normal" pitchFamily="2" charset="77"/>
              </a:rPr>
              <a:t> dolor </a:t>
            </a:r>
            <a:r>
              <a:rPr lang="es-ES" sz="1800" dirty="0" err="1">
                <a:latin typeface="Nunito Sans Normal" pitchFamily="2" charset="77"/>
              </a:rPr>
              <a:t>sit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amet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b="1" dirty="0" err="1">
                <a:latin typeface="Nunito Sans Normal" pitchFamily="2" charset="77"/>
              </a:rPr>
              <a:t>consectetuer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b="1" dirty="0" err="1">
                <a:latin typeface="Nunito Sans Normal" pitchFamily="2" charset="77"/>
              </a:rPr>
              <a:t>adipiscing</a:t>
            </a:r>
            <a:r>
              <a:rPr lang="es-ES" sz="1800" b="1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elit</a:t>
            </a:r>
            <a:r>
              <a:rPr lang="es-ES" sz="1800" dirty="0">
                <a:latin typeface="Nunito Sans Normal" pitchFamily="2" charset="77"/>
              </a:rPr>
              <a:t>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commodo </a:t>
            </a:r>
            <a:r>
              <a:rPr lang="es-ES" sz="1800" dirty="0" err="1">
                <a:latin typeface="Nunito Sans Normal" pitchFamily="2" charset="77"/>
              </a:rPr>
              <a:t>ligula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eget</a:t>
            </a:r>
            <a:r>
              <a:rPr lang="es-ES" sz="1800" dirty="0">
                <a:latin typeface="Nunito Sans Normal" pitchFamily="2" charset="77"/>
              </a:rPr>
              <a:t> dolor. </a:t>
            </a:r>
            <a:r>
              <a:rPr lang="es-ES" sz="1800" dirty="0" err="1">
                <a:latin typeface="Nunito Sans Normal" pitchFamily="2" charset="77"/>
              </a:rPr>
              <a:t>Aenean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massa</a:t>
            </a:r>
            <a:r>
              <a:rPr lang="es-ES" sz="1800" dirty="0">
                <a:latin typeface="Nunito Sans Normal" pitchFamily="2" charset="77"/>
              </a:rPr>
              <a:t>. Cum </a:t>
            </a:r>
            <a:r>
              <a:rPr lang="es-ES" sz="1800" dirty="0" err="1">
                <a:latin typeface="Nunito Sans Normal" pitchFamily="2" charset="77"/>
              </a:rPr>
              <a:t>sociis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natoque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penatibus</a:t>
            </a:r>
            <a:r>
              <a:rPr lang="es-ES" sz="1800" dirty="0">
                <a:latin typeface="Nunito Sans Normal" pitchFamily="2" charset="77"/>
              </a:rPr>
              <a:t> et </a:t>
            </a:r>
            <a:r>
              <a:rPr lang="es-ES" sz="1800" dirty="0" err="1">
                <a:latin typeface="Nunito Sans Normal" pitchFamily="2" charset="77"/>
              </a:rPr>
              <a:t>magnis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dis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parturient</a:t>
            </a:r>
            <a:r>
              <a:rPr lang="es-ES" sz="1800" dirty="0">
                <a:latin typeface="Nunito Sans Normal" pitchFamily="2" charset="77"/>
              </a:rPr>
              <a:t> montes, </a:t>
            </a:r>
            <a:r>
              <a:rPr lang="es-ES" sz="1800" dirty="0" err="1">
                <a:latin typeface="Nunito Sans Normal" pitchFamily="2" charset="77"/>
              </a:rPr>
              <a:t>nascetur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ridiculus</a:t>
            </a:r>
            <a:r>
              <a:rPr lang="es-ES" sz="1800" dirty="0">
                <a:latin typeface="Nunito Sans Normal" pitchFamily="2" charset="77"/>
              </a:rPr>
              <a:t> mus. </a:t>
            </a:r>
            <a:r>
              <a:rPr lang="es-ES" sz="1800" dirty="0" err="1">
                <a:latin typeface="Nunito Sans Normal" pitchFamily="2" charset="77"/>
              </a:rPr>
              <a:t>Donec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quam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felis</a:t>
            </a:r>
            <a:r>
              <a:rPr lang="es-ES" sz="1800" dirty="0">
                <a:latin typeface="Nunito Sans Normal" pitchFamily="2" charset="77"/>
              </a:rPr>
              <a:t>, </a:t>
            </a:r>
            <a:r>
              <a:rPr lang="es-ES" sz="1800" dirty="0" err="1">
                <a:latin typeface="Nunito Sans Normal" pitchFamily="2" charset="77"/>
              </a:rPr>
              <a:t>ultricies</a:t>
            </a:r>
            <a:r>
              <a:rPr lang="es-ES" sz="1800" dirty="0">
                <a:latin typeface="Nunito Sans Normal" pitchFamily="2" charset="77"/>
              </a:rPr>
              <a:t> </a:t>
            </a:r>
            <a:r>
              <a:rPr lang="es-ES" sz="1800" dirty="0" err="1">
                <a:latin typeface="Nunito Sans Normal" pitchFamily="2" charset="77"/>
              </a:rPr>
              <a:t>nec</a:t>
            </a:r>
            <a:r>
              <a:rPr lang="es-ES" sz="1800" dirty="0">
                <a:latin typeface="Nunito Sans Normal" pitchFamily="2" charset="77"/>
              </a:rPr>
              <a:t>, </a:t>
            </a:r>
            <a:endParaRPr lang="es-ES" dirty="0">
              <a:latin typeface="Nunito Sans Normal" pitchFamily="2" charset="77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D4B108A-7046-6D75-2F3A-651D2C6B50A6}"/>
              </a:ext>
            </a:extLst>
          </p:cNvPr>
          <p:cNvSpPr/>
          <p:nvPr/>
        </p:nvSpPr>
        <p:spPr>
          <a:xfrm>
            <a:off x="780288" y="768096"/>
            <a:ext cx="316992" cy="316992"/>
          </a:xfrm>
          <a:prstGeom prst="rect">
            <a:avLst/>
          </a:prstGeom>
          <a:solidFill>
            <a:srgbClr val="E4221F"/>
          </a:solidFill>
          <a:ln>
            <a:solidFill>
              <a:srgbClr val="E4221F"/>
            </a:solidFill>
          </a:ln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51905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1029</Words>
  <Application>Microsoft Office PowerPoint</Application>
  <PresentationFormat>Panorámica</PresentationFormat>
  <Paragraphs>95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6" baseType="lpstr">
      <vt:lpstr>Aptos</vt:lpstr>
      <vt:lpstr>Aptos Display</vt:lpstr>
      <vt:lpstr>Arial</vt:lpstr>
      <vt:lpstr>Nunito Sans Normal</vt:lpstr>
      <vt:lpstr>Nunito Sans Normal ExtraBold</vt:lpstr>
      <vt:lpstr>Nunito Sans Normal Medium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LAURA CHIRIVELLA MORENO</dc:creator>
  <cp:lastModifiedBy>LAURA CHIRIVELLA MORENO</cp:lastModifiedBy>
  <cp:revision>9</cp:revision>
  <dcterms:created xsi:type="dcterms:W3CDTF">2024-01-16T11:34:19Z</dcterms:created>
  <dcterms:modified xsi:type="dcterms:W3CDTF">2025-05-15T11:49:38Z</dcterms:modified>
</cp:coreProperties>
</file>