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3" r:id="rId2"/>
    <p:sldId id="284" r:id="rId3"/>
    <p:sldId id="285" r:id="rId4"/>
    <p:sldId id="286" r:id="rId5"/>
    <p:sldId id="287" r:id="rId6"/>
    <p:sldId id="294" r:id="rId7"/>
    <p:sldId id="292" r:id="rId8"/>
    <p:sldId id="297" r:id="rId9"/>
    <p:sldId id="300" r:id="rId10"/>
    <p:sldId id="295" r:id="rId11"/>
    <p:sldId id="290" r:id="rId12"/>
    <p:sldId id="296" r:id="rId13"/>
    <p:sldId id="291" r:id="rId14"/>
    <p:sldId id="289" r:id="rId15"/>
    <p:sldId id="288" r:id="rId16"/>
    <p:sldId id="298" r:id="rId17"/>
    <p:sldId id="301" r:id="rId18"/>
    <p:sldId id="299" r:id="rId19"/>
    <p:sldId id="302" r:id="rId20"/>
    <p:sldId id="303" r:id="rId21"/>
    <p:sldId id="304" r:id="rId22"/>
    <p:sldId id="307" r:id="rId23"/>
    <p:sldId id="308" r:id="rId24"/>
    <p:sldId id="309" r:id="rId25"/>
    <p:sldId id="310" r:id="rId2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B961EA23-C7FA-4847-BA64-438C908DAF90}">
          <p14:sldIdLst/>
        </p14:section>
        <p14:section name="PORTADAS" id="{598CC29B-BB4F-41C8-B9D2-FF526BF73EC5}">
          <p14:sldIdLst>
            <p14:sldId id="283"/>
            <p14:sldId id="284"/>
            <p14:sldId id="285"/>
            <p14:sldId id="286"/>
          </p14:sldIdLst>
        </p14:section>
        <p14:section name="TEXTO" id="{8933502F-105E-46D3-8680-454A41E85996}">
          <p14:sldIdLst>
            <p14:sldId id="287"/>
            <p14:sldId id="294"/>
            <p14:sldId id="292"/>
            <p14:sldId id="297"/>
            <p14:sldId id="300"/>
          </p14:sldIdLst>
        </p14:section>
        <p14:section name="TEXTO+IMAGEN" id="{3964603B-F984-4858-8C9B-96176E9BB2E8}">
          <p14:sldIdLst>
            <p14:sldId id="295"/>
            <p14:sldId id="290"/>
            <p14:sldId id="296"/>
            <p14:sldId id="291"/>
            <p14:sldId id="289"/>
            <p14:sldId id="288"/>
            <p14:sldId id="298"/>
            <p14:sldId id="301"/>
            <p14:sldId id="299"/>
          </p14:sldIdLst>
        </p14:section>
        <p14:section name="FORMATO LIBRE" id="{9C1F4053-9845-4FF7-BCF3-341347CD539A}">
          <p14:sldIdLst>
            <p14:sldId id="302"/>
            <p14:sldId id="303"/>
            <p14:sldId id="304"/>
          </p14:sldIdLst>
        </p14:section>
        <p14:section name="FIN" id="{5D2F0586-704E-464D-A26D-ADDE93193AC9}">
          <p14:sldIdLst>
            <p14:sldId id="307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4AEC0"/>
    <a:srgbClr val="E52320"/>
    <a:srgbClr val="4D4D4D"/>
    <a:srgbClr val="000000"/>
    <a:srgbClr val="195499"/>
    <a:srgbClr val="E4221F"/>
    <a:srgbClr val="D9CECC"/>
    <a:srgbClr val="A3DFF8"/>
    <a:srgbClr val="ED72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6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1-4B04-BEE1-09ED46C228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43DBF-9760-3BF2-631A-4A001DC65D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58280" y="1035342"/>
            <a:ext cx="5768283" cy="2474621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5B3EAD-9812-0CD5-55E0-9F7B44D7B9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8281" y="3541690"/>
            <a:ext cx="5768282" cy="171611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8723A3EA-499E-E916-77DB-96944A767A57}"/>
              </a:ext>
            </a:extLst>
          </p:cNvPr>
          <p:cNvGrpSpPr/>
          <p:nvPr/>
        </p:nvGrpSpPr>
        <p:grpSpPr>
          <a:xfrm>
            <a:off x="1267326" y="360214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27" name="Grupo 26">
              <a:extLst>
                <a:ext uri="{FF2B5EF4-FFF2-40B4-BE49-F238E27FC236}">
                  <a16:creationId xmlns:a16="http://schemas.microsoft.com/office/drawing/2014/main" id="{DF698986-7DF9-26E0-6A4E-9D88EE435F0F}"/>
                </a:ext>
              </a:extLst>
            </p:cNvPr>
            <p:cNvGrpSpPr/>
            <p:nvPr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7" name="Rectángulo 16">
                <a:extLst>
                  <a:ext uri="{FF2B5EF4-FFF2-40B4-BE49-F238E27FC236}">
                    <a16:creationId xmlns:a16="http://schemas.microsoft.com/office/drawing/2014/main" id="{A73787AF-F97A-5C2A-C300-580835F9D47A}"/>
                  </a:ext>
                </a:extLst>
              </p:cNvPr>
              <p:cNvSpPr/>
              <p:nvPr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9" name="Rectángulo 18">
                <a:extLst>
                  <a:ext uri="{FF2B5EF4-FFF2-40B4-BE49-F238E27FC236}">
                    <a16:creationId xmlns:a16="http://schemas.microsoft.com/office/drawing/2014/main" id="{6B873389-1A72-73A2-7B61-5C43DDA42094}"/>
                  </a:ext>
                </a:extLst>
              </p:cNvPr>
              <p:cNvSpPr/>
              <p:nvPr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0" name="Rectángulo 19">
                <a:extLst>
                  <a:ext uri="{FF2B5EF4-FFF2-40B4-BE49-F238E27FC236}">
                    <a16:creationId xmlns:a16="http://schemas.microsoft.com/office/drawing/2014/main" id="{4990C49B-1351-BBA1-9FF1-996C18E51446}"/>
                  </a:ext>
                </a:extLst>
              </p:cNvPr>
              <p:cNvSpPr/>
              <p:nvPr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1" name="Rectángulo 20">
                <a:extLst>
                  <a:ext uri="{FF2B5EF4-FFF2-40B4-BE49-F238E27FC236}">
                    <a16:creationId xmlns:a16="http://schemas.microsoft.com/office/drawing/2014/main" id="{874B1B1F-C73F-6D35-FDDA-2452221E21CC}"/>
                  </a:ext>
                </a:extLst>
              </p:cNvPr>
              <p:cNvSpPr/>
              <p:nvPr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499EC5A9-03D9-1DB6-C2BA-BA59F58333E8}"/>
                </a:ext>
              </a:extLst>
            </p:cNvPr>
            <p:cNvGrpSpPr/>
            <p:nvPr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22" name="Rectángulo 21">
                <a:extLst>
                  <a:ext uri="{FF2B5EF4-FFF2-40B4-BE49-F238E27FC236}">
                    <a16:creationId xmlns:a16="http://schemas.microsoft.com/office/drawing/2014/main" id="{1F1E1164-3BF0-1989-1246-6FDD7561C127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3" name="Rectángulo 22">
                <a:extLst>
                  <a:ext uri="{FF2B5EF4-FFF2-40B4-BE49-F238E27FC236}">
                    <a16:creationId xmlns:a16="http://schemas.microsoft.com/office/drawing/2014/main" id="{E6FFDF81-0C2E-9166-BC2C-8F4F9CF7DD90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4" name="Rectángulo 23">
                <a:extLst>
                  <a:ext uri="{FF2B5EF4-FFF2-40B4-BE49-F238E27FC236}">
                    <a16:creationId xmlns:a16="http://schemas.microsoft.com/office/drawing/2014/main" id="{49CB9FDD-0EB0-9147-4070-01A19ACD10EA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5" name="Rectángulo 24">
                <a:extLst>
                  <a:ext uri="{FF2B5EF4-FFF2-40B4-BE49-F238E27FC236}">
                    <a16:creationId xmlns:a16="http://schemas.microsoft.com/office/drawing/2014/main" id="{A3B5DDEA-507D-3E51-595B-D908BC72246C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7F7C51D2-C7DA-76DA-F095-17DD0FDA516E}"/>
              </a:ext>
            </a:extLst>
          </p:cNvPr>
          <p:cNvGrpSpPr/>
          <p:nvPr/>
        </p:nvGrpSpPr>
        <p:grpSpPr>
          <a:xfrm>
            <a:off x="626834" y="2214495"/>
            <a:ext cx="1267968" cy="1267968"/>
            <a:chOff x="626834" y="2214495"/>
            <a:chExt cx="1267968" cy="1267968"/>
          </a:xfrm>
          <a:solidFill>
            <a:srgbClr val="FFFFFF"/>
          </a:solidFill>
        </p:grpSpPr>
        <p:grpSp>
          <p:nvGrpSpPr>
            <p:cNvPr id="28" name="Grupo 27">
              <a:extLst>
                <a:ext uri="{FF2B5EF4-FFF2-40B4-BE49-F238E27FC236}">
                  <a16:creationId xmlns:a16="http://schemas.microsoft.com/office/drawing/2014/main" id="{74A9AAD9-4ABC-1975-0085-01BB60B334D5}"/>
                </a:ext>
              </a:extLst>
            </p:cNvPr>
            <p:cNvGrpSpPr/>
            <p:nvPr/>
          </p:nvGrpSpPr>
          <p:grpSpPr>
            <a:xfrm>
              <a:off x="1260818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29" name="Rectángulo 28">
                <a:extLst>
                  <a:ext uri="{FF2B5EF4-FFF2-40B4-BE49-F238E27FC236}">
                    <a16:creationId xmlns:a16="http://schemas.microsoft.com/office/drawing/2014/main" id="{F1D03849-BFB0-D814-EEFD-3948D81EE63E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0" name="Rectángulo 29">
                <a:extLst>
                  <a:ext uri="{FF2B5EF4-FFF2-40B4-BE49-F238E27FC236}">
                    <a16:creationId xmlns:a16="http://schemas.microsoft.com/office/drawing/2014/main" id="{0A609511-4004-2742-CCAD-E17700F3EDCA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1" name="Rectángulo 30">
                <a:extLst>
                  <a:ext uri="{FF2B5EF4-FFF2-40B4-BE49-F238E27FC236}">
                    <a16:creationId xmlns:a16="http://schemas.microsoft.com/office/drawing/2014/main" id="{B1ABEEB9-C189-D3C8-BFA7-28352865B65B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" name="Rectángulo 31">
                <a:extLst>
                  <a:ext uri="{FF2B5EF4-FFF2-40B4-BE49-F238E27FC236}">
                    <a16:creationId xmlns:a16="http://schemas.microsoft.com/office/drawing/2014/main" id="{B0F893B0-F576-9E94-ECBF-66C353BB49F2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3" name="Grupo 32">
              <a:extLst>
                <a:ext uri="{FF2B5EF4-FFF2-40B4-BE49-F238E27FC236}">
                  <a16:creationId xmlns:a16="http://schemas.microsoft.com/office/drawing/2014/main" id="{E1144E91-DC41-E785-DC50-56CE826530F4}"/>
                </a:ext>
              </a:extLst>
            </p:cNvPr>
            <p:cNvGrpSpPr/>
            <p:nvPr/>
          </p:nvGrpSpPr>
          <p:grpSpPr>
            <a:xfrm>
              <a:off x="626834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34" name="Rectángulo 33">
                <a:extLst>
                  <a:ext uri="{FF2B5EF4-FFF2-40B4-BE49-F238E27FC236}">
                    <a16:creationId xmlns:a16="http://schemas.microsoft.com/office/drawing/2014/main" id="{3DC9F784-0983-336B-829B-C917478979D8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" name="Rectángulo 34">
                <a:extLst>
                  <a:ext uri="{FF2B5EF4-FFF2-40B4-BE49-F238E27FC236}">
                    <a16:creationId xmlns:a16="http://schemas.microsoft.com/office/drawing/2014/main" id="{50395E74-F79C-3DB8-C987-AFAE167F3002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6" name="Rectángulo 35">
                <a:extLst>
                  <a:ext uri="{FF2B5EF4-FFF2-40B4-BE49-F238E27FC236}">
                    <a16:creationId xmlns:a16="http://schemas.microsoft.com/office/drawing/2014/main" id="{97B379BA-62D9-E9D6-76BC-92FA8F197C66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7" name="Rectángulo 36">
                <a:extLst>
                  <a:ext uri="{FF2B5EF4-FFF2-40B4-BE49-F238E27FC236}">
                    <a16:creationId xmlns:a16="http://schemas.microsoft.com/office/drawing/2014/main" id="{DA3F9EAC-19BE-96DA-5E91-9CB78C8C013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EDBEB78A-06B0-3701-EBA0-4721CDD8A14D}"/>
                </a:ext>
              </a:extLst>
            </p:cNvPr>
            <p:cNvGrpSpPr/>
            <p:nvPr/>
          </p:nvGrpSpPr>
          <p:grpSpPr>
            <a:xfrm>
              <a:off x="626834" y="2214495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39" name="Rectángulo 38">
                <a:extLst>
                  <a:ext uri="{FF2B5EF4-FFF2-40B4-BE49-F238E27FC236}">
                    <a16:creationId xmlns:a16="http://schemas.microsoft.com/office/drawing/2014/main" id="{EA16CD62-4BA2-251C-04C0-4A0C95449358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" name="Rectángulo 39">
                <a:extLst>
                  <a:ext uri="{FF2B5EF4-FFF2-40B4-BE49-F238E27FC236}">
                    <a16:creationId xmlns:a16="http://schemas.microsoft.com/office/drawing/2014/main" id="{BEA15952-D017-3A4B-9F64-2B4CE90B23E6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1" name="Rectángulo 40">
                <a:extLst>
                  <a:ext uri="{FF2B5EF4-FFF2-40B4-BE49-F238E27FC236}">
                    <a16:creationId xmlns:a16="http://schemas.microsoft.com/office/drawing/2014/main" id="{2C956352-8958-D3BC-871C-F295D66B5950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" name="Rectángulo 41">
                <a:extLst>
                  <a:ext uri="{FF2B5EF4-FFF2-40B4-BE49-F238E27FC236}">
                    <a16:creationId xmlns:a16="http://schemas.microsoft.com/office/drawing/2014/main" id="{9A6F913E-6704-2099-F971-E1A168C2B34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</p:grpSp>
      <p:grpSp>
        <p:nvGrpSpPr>
          <p:cNvPr id="56" name="Grupo 55">
            <a:extLst>
              <a:ext uri="{FF2B5EF4-FFF2-40B4-BE49-F238E27FC236}">
                <a16:creationId xmlns:a16="http://schemas.microsoft.com/office/drawing/2014/main" id="{C9551A72-200D-4D9E-2A64-FECF640C1E7D}"/>
              </a:ext>
            </a:extLst>
          </p:cNvPr>
          <p:cNvGrpSpPr/>
          <p:nvPr/>
        </p:nvGrpSpPr>
        <p:grpSpPr>
          <a:xfrm>
            <a:off x="3613278" y="5057933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57" name="Grupo 56">
              <a:extLst>
                <a:ext uri="{FF2B5EF4-FFF2-40B4-BE49-F238E27FC236}">
                  <a16:creationId xmlns:a16="http://schemas.microsoft.com/office/drawing/2014/main" id="{03184B3F-34C7-4276-C2EB-3A4DBBE1C8E3}"/>
                </a:ext>
              </a:extLst>
            </p:cNvPr>
            <p:cNvGrpSpPr/>
            <p:nvPr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63" name="Rectángulo 62">
                <a:extLst>
                  <a:ext uri="{FF2B5EF4-FFF2-40B4-BE49-F238E27FC236}">
                    <a16:creationId xmlns:a16="http://schemas.microsoft.com/office/drawing/2014/main" id="{1DAD9D6C-7E26-5D2C-1C14-12F16C9B9EDF}"/>
                  </a:ext>
                </a:extLst>
              </p:cNvPr>
              <p:cNvSpPr/>
              <p:nvPr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4" name="Rectángulo 63">
                <a:extLst>
                  <a:ext uri="{FF2B5EF4-FFF2-40B4-BE49-F238E27FC236}">
                    <a16:creationId xmlns:a16="http://schemas.microsoft.com/office/drawing/2014/main" id="{A19DFA3F-0450-F57B-3FC6-67D820AAD5A3}"/>
                  </a:ext>
                </a:extLst>
              </p:cNvPr>
              <p:cNvSpPr/>
              <p:nvPr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5" name="Rectángulo 64">
                <a:extLst>
                  <a:ext uri="{FF2B5EF4-FFF2-40B4-BE49-F238E27FC236}">
                    <a16:creationId xmlns:a16="http://schemas.microsoft.com/office/drawing/2014/main" id="{377363A9-5F9A-CE5B-5722-09E54E9849CA}"/>
                  </a:ext>
                </a:extLst>
              </p:cNvPr>
              <p:cNvSpPr/>
              <p:nvPr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6" name="Rectángulo 65">
                <a:extLst>
                  <a:ext uri="{FF2B5EF4-FFF2-40B4-BE49-F238E27FC236}">
                    <a16:creationId xmlns:a16="http://schemas.microsoft.com/office/drawing/2014/main" id="{258D5631-5167-EC41-3347-FB9CCE580E1B}"/>
                  </a:ext>
                </a:extLst>
              </p:cNvPr>
              <p:cNvSpPr/>
              <p:nvPr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58" name="Grupo 57">
              <a:extLst>
                <a:ext uri="{FF2B5EF4-FFF2-40B4-BE49-F238E27FC236}">
                  <a16:creationId xmlns:a16="http://schemas.microsoft.com/office/drawing/2014/main" id="{7BCAA7E6-8A59-8ABE-E985-7443564B2AB0}"/>
                </a:ext>
              </a:extLst>
            </p:cNvPr>
            <p:cNvGrpSpPr/>
            <p:nvPr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59" name="Rectángulo 58">
                <a:extLst>
                  <a:ext uri="{FF2B5EF4-FFF2-40B4-BE49-F238E27FC236}">
                    <a16:creationId xmlns:a16="http://schemas.microsoft.com/office/drawing/2014/main" id="{60310FAC-CFAA-4F66-6E8B-CCE7A31A0505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0" name="Rectángulo 59">
                <a:extLst>
                  <a:ext uri="{FF2B5EF4-FFF2-40B4-BE49-F238E27FC236}">
                    <a16:creationId xmlns:a16="http://schemas.microsoft.com/office/drawing/2014/main" id="{3A88A63F-35D9-864D-BF2E-95191377D15C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1" name="Rectángulo 60">
                <a:extLst>
                  <a:ext uri="{FF2B5EF4-FFF2-40B4-BE49-F238E27FC236}">
                    <a16:creationId xmlns:a16="http://schemas.microsoft.com/office/drawing/2014/main" id="{B2BF2F9B-1053-5D36-8FAB-F909AEE0C853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2" name="Rectángulo 61">
                <a:extLst>
                  <a:ext uri="{FF2B5EF4-FFF2-40B4-BE49-F238E27FC236}">
                    <a16:creationId xmlns:a16="http://schemas.microsoft.com/office/drawing/2014/main" id="{83BDC655-B18D-DAEE-9B9B-9D2B19BCBB1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6AED09EC-0A7C-522E-EF92-0F6525DB09D6}"/>
              </a:ext>
            </a:extLst>
          </p:cNvPr>
          <p:cNvGrpSpPr/>
          <p:nvPr/>
        </p:nvGrpSpPr>
        <p:grpSpPr>
          <a:xfrm>
            <a:off x="619592" y="4410199"/>
            <a:ext cx="1929452" cy="1929452"/>
            <a:chOff x="454588" y="4410199"/>
            <a:chExt cx="1929452" cy="1929452"/>
          </a:xfrm>
          <a:solidFill>
            <a:srgbClr val="FFFFFF"/>
          </a:solidFill>
        </p:grpSpPr>
        <p:grpSp>
          <p:nvGrpSpPr>
            <p:cNvPr id="45" name="Grupo 44">
              <a:extLst>
                <a:ext uri="{FF2B5EF4-FFF2-40B4-BE49-F238E27FC236}">
                  <a16:creationId xmlns:a16="http://schemas.microsoft.com/office/drawing/2014/main" id="{133C7179-55D8-94C9-6B6C-C14C37EF771D}"/>
                </a:ext>
              </a:extLst>
            </p:cNvPr>
            <p:cNvGrpSpPr/>
            <p:nvPr/>
          </p:nvGrpSpPr>
          <p:grpSpPr>
            <a:xfrm rot="16200000">
              <a:off x="454588" y="5057933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46" name="Grupo 45">
                <a:extLst>
                  <a:ext uri="{FF2B5EF4-FFF2-40B4-BE49-F238E27FC236}">
                    <a16:creationId xmlns:a16="http://schemas.microsoft.com/office/drawing/2014/main" id="{2636506C-E606-68D8-98FC-0CA0AECC5F04}"/>
                  </a:ext>
                </a:extLst>
              </p:cNvPr>
              <p:cNvGrpSpPr/>
              <p:nvPr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52" name="Rectángulo 51">
                  <a:extLst>
                    <a:ext uri="{FF2B5EF4-FFF2-40B4-BE49-F238E27FC236}">
                      <a16:creationId xmlns:a16="http://schemas.microsoft.com/office/drawing/2014/main" id="{28722961-EED0-A180-417C-F1225535F95B}"/>
                    </a:ext>
                  </a:extLst>
                </p:cNvPr>
                <p:cNvSpPr/>
                <p:nvPr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3" name="Rectángulo 52">
                  <a:extLst>
                    <a:ext uri="{FF2B5EF4-FFF2-40B4-BE49-F238E27FC236}">
                      <a16:creationId xmlns:a16="http://schemas.microsoft.com/office/drawing/2014/main" id="{474CAA4C-E604-BBF4-17D9-E4B5A457C030}"/>
                    </a:ext>
                  </a:extLst>
                </p:cNvPr>
                <p:cNvSpPr/>
                <p:nvPr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4" name="Rectángulo 53">
                  <a:extLst>
                    <a:ext uri="{FF2B5EF4-FFF2-40B4-BE49-F238E27FC236}">
                      <a16:creationId xmlns:a16="http://schemas.microsoft.com/office/drawing/2014/main" id="{E65E637B-15F4-4827-4226-3C87AA1754EF}"/>
                    </a:ext>
                  </a:extLst>
                </p:cNvPr>
                <p:cNvSpPr/>
                <p:nvPr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5" name="Rectángulo 54">
                  <a:extLst>
                    <a:ext uri="{FF2B5EF4-FFF2-40B4-BE49-F238E27FC236}">
                      <a16:creationId xmlns:a16="http://schemas.microsoft.com/office/drawing/2014/main" id="{0F302996-4E57-75E0-D2EF-0D4A4B2C5C2D}"/>
                    </a:ext>
                  </a:extLst>
                </p:cNvPr>
                <p:cNvSpPr/>
                <p:nvPr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47" name="Grupo 46">
                <a:extLst>
                  <a:ext uri="{FF2B5EF4-FFF2-40B4-BE49-F238E27FC236}">
                    <a16:creationId xmlns:a16="http://schemas.microsoft.com/office/drawing/2014/main" id="{1DFF62D4-18C2-8A95-3827-098AD2557C2B}"/>
                  </a:ext>
                </a:extLst>
              </p:cNvPr>
              <p:cNvGrpSpPr/>
              <p:nvPr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48" name="Rectángulo 47">
                  <a:extLst>
                    <a:ext uri="{FF2B5EF4-FFF2-40B4-BE49-F238E27FC236}">
                      <a16:creationId xmlns:a16="http://schemas.microsoft.com/office/drawing/2014/main" id="{9C66A769-3E95-C815-FB7D-0164A1ADED62}"/>
                    </a:ext>
                  </a:extLst>
                </p:cNvPr>
                <p:cNvSpPr/>
                <p:nvPr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9" name="Rectángulo 48">
                  <a:extLst>
                    <a:ext uri="{FF2B5EF4-FFF2-40B4-BE49-F238E27FC236}">
                      <a16:creationId xmlns:a16="http://schemas.microsoft.com/office/drawing/2014/main" id="{3A555A89-9DCC-03C2-2C44-E0A7C6DFEB05}"/>
                    </a:ext>
                  </a:extLst>
                </p:cNvPr>
                <p:cNvSpPr/>
                <p:nvPr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0" name="Rectángulo 49">
                  <a:extLst>
                    <a:ext uri="{FF2B5EF4-FFF2-40B4-BE49-F238E27FC236}">
                      <a16:creationId xmlns:a16="http://schemas.microsoft.com/office/drawing/2014/main" id="{0EE9C659-FBAD-5E09-6EB9-E31C3AD8F6BC}"/>
                    </a:ext>
                  </a:extLst>
                </p:cNvPr>
                <p:cNvSpPr/>
                <p:nvPr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1" name="Rectángulo 50">
                  <a:extLst>
                    <a:ext uri="{FF2B5EF4-FFF2-40B4-BE49-F238E27FC236}">
                      <a16:creationId xmlns:a16="http://schemas.microsoft.com/office/drawing/2014/main" id="{9D788F3F-839D-CE8C-2C75-D43ABE152DE5}"/>
                    </a:ext>
                  </a:extLst>
                </p:cNvPr>
                <p:cNvSpPr/>
                <p:nvPr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C880B1E2-D11F-F44C-BA90-0B01B2C37CF5}"/>
                </a:ext>
              </a:extLst>
            </p:cNvPr>
            <p:cNvGrpSpPr/>
            <p:nvPr/>
          </p:nvGrpSpPr>
          <p:grpSpPr>
            <a:xfrm rot="16200000">
              <a:off x="1102322" y="4410199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68" name="Grupo 67">
                <a:extLst>
                  <a:ext uri="{FF2B5EF4-FFF2-40B4-BE49-F238E27FC236}">
                    <a16:creationId xmlns:a16="http://schemas.microsoft.com/office/drawing/2014/main" id="{785CF186-ED2D-8777-6CE3-2F773A3FE910}"/>
                  </a:ext>
                </a:extLst>
              </p:cNvPr>
              <p:cNvGrpSpPr/>
              <p:nvPr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74" name="Rectángulo 73">
                  <a:extLst>
                    <a:ext uri="{FF2B5EF4-FFF2-40B4-BE49-F238E27FC236}">
                      <a16:creationId xmlns:a16="http://schemas.microsoft.com/office/drawing/2014/main" id="{AD466310-6C0A-7BDD-8C1A-161E526876C5}"/>
                    </a:ext>
                  </a:extLst>
                </p:cNvPr>
                <p:cNvSpPr/>
                <p:nvPr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5" name="Rectángulo 74">
                  <a:extLst>
                    <a:ext uri="{FF2B5EF4-FFF2-40B4-BE49-F238E27FC236}">
                      <a16:creationId xmlns:a16="http://schemas.microsoft.com/office/drawing/2014/main" id="{7B44FABA-044E-A610-6503-E840C4B35ECE}"/>
                    </a:ext>
                  </a:extLst>
                </p:cNvPr>
                <p:cNvSpPr/>
                <p:nvPr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6" name="Rectángulo 75">
                  <a:extLst>
                    <a:ext uri="{FF2B5EF4-FFF2-40B4-BE49-F238E27FC236}">
                      <a16:creationId xmlns:a16="http://schemas.microsoft.com/office/drawing/2014/main" id="{0CDE45CF-3814-EF7A-DCD0-381B5F3EE837}"/>
                    </a:ext>
                  </a:extLst>
                </p:cNvPr>
                <p:cNvSpPr/>
                <p:nvPr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7" name="Rectángulo 76">
                  <a:extLst>
                    <a:ext uri="{FF2B5EF4-FFF2-40B4-BE49-F238E27FC236}">
                      <a16:creationId xmlns:a16="http://schemas.microsoft.com/office/drawing/2014/main" id="{FD3C6D68-B427-A375-7B51-AA9F86148566}"/>
                    </a:ext>
                  </a:extLst>
                </p:cNvPr>
                <p:cNvSpPr/>
                <p:nvPr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69" name="Grupo 68">
                <a:extLst>
                  <a:ext uri="{FF2B5EF4-FFF2-40B4-BE49-F238E27FC236}">
                    <a16:creationId xmlns:a16="http://schemas.microsoft.com/office/drawing/2014/main" id="{034EB644-4839-E1D9-E150-27FD5691DB97}"/>
                  </a:ext>
                </a:extLst>
              </p:cNvPr>
              <p:cNvGrpSpPr/>
              <p:nvPr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70" name="Rectángulo 69">
                  <a:extLst>
                    <a:ext uri="{FF2B5EF4-FFF2-40B4-BE49-F238E27FC236}">
                      <a16:creationId xmlns:a16="http://schemas.microsoft.com/office/drawing/2014/main" id="{7FBCEA5D-F022-42D7-144E-77C3208EB344}"/>
                    </a:ext>
                  </a:extLst>
                </p:cNvPr>
                <p:cNvSpPr/>
                <p:nvPr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1" name="Rectángulo 70">
                  <a:extLst>
                    <a:ext uri="{FF2B5EF4-FFF2-40B4-BE49-F238E27FC236}">
                      <a16:creationId xmlns:a16="http://schemas.microsoft.com/office/drawing/2014/main" id="{6881227E-135C-502B-AA51-81752FBAAFBB}"/>
                    </a:ext>
                  </a:extLst>
                </p:cNvPr>
                <p:cNvSpPr/>
                <p:nvPr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2" name="Rectángulo 71">
                  <a:extLst>
                    <a:ext uri="{FF2B5EF4-FFF2-40B4-BE49-F238E27FC236}">
                      <a16:creationId xmlns:a16="http://schemas.microsoft.com/office/drawing/2014/main" id="{93272C09-6F07-B37C-F346-D29139DF1AEB}"/>
                    </a:ext>
                  </a:extLst>
                </p:cNvPr>
                <p:cNvSpPr/>
                <p:nvPr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3" name="Rectángulo 72">
                  <a:extLst>
                    <a:ext uri="{FF2B5EF4-FFF2-40B4-BE49-F238E27FC236}">
                      <a16:creationId xmlns:a16="http://schemas.microsoft.com/office/drawing/2014/main" id="{DD77D30B-F8E0-3EBB-ABC2-F1532A1D488A}"/>
                    </a:ext>
                  </a:extLst>
                </p:cNvPr>
                <p:cNvSpPr/>
                <p:nvPr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pic>
        <p:nvPicPr>
          <p:cNvPr id="79" name="Imagen 78">
            <a:extLst>
              <a:ext uri="{FF2B5EF4-FFF2-40B4-BE49-F238E27FC236}">
                <a16:creationId xmlns:a16="http://schemas.microsoft.com/office/drawing/2014/main" id="{5A491AF9-F21A-F3D1-C8E2-113FA6A425C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577" y="5822658"/>
            <a:ext cx="5795219" cy="468828"/>
          </a:xfrm>
          <a:prstGeom prst="rect">
            <a:avLst/>
          </a:prstGeom>
        </p:spPr>
      </p:pic>
      <p:sp>
        <p:nvSpPr>
          <p:cNvPr id="4" name="Marcador de número de diapositiva 4">
            <a:extLst>
              <a:ext uri="{FF2B5EF4-FFF2-40B4-BE49-F238E27FC236}">
                <a16:creationId xmlns:a16="http://schemas.microsoft.com/office/drawing/2014/main" id="{FF287ECA-5F44-9461-D2BD-68D031E10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Marcador de fecha 2">
            <a:extLst>
              <a:ext uri="{FF2B5EF4-FFF2-40B4-BE49-F238E27FC236}">
                <a16:creationId xmlns:a16="http://schemas.microsoft.com/office/drawing/2014/main" id="{5C4AC1B2-671C-350C-968A-1AB851B761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dirty="0"/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F97D42CA-9EAC-A6EF-624F-2C6ED7A23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endParaRPr lang="es-ES" dirty="0">
              <a:solidFill>
                <a:srgbClr val="FFFFFF"/>
              </a:solidFill>
            </a:endParaRP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F6C54CC8-4290-FA07-EA3D-970517A3F765}"/>
              </a:ext>
            </a:extLst>
          </p:cNvPr>
          <p:cNvGrpSpPr/>
          <p:nvPr userDrawn="1"/>
        </p:nvGrpSpPr>
        <p:grpSpPr>
          <a:xfrm>
            <a:off x="1267326" y="360214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92234F30-2B33-2517-2691-2FDD225A2C6F}"/>
                </a:ext>
              </a:extLst>
            </p:cNvPr>
            <p:cNvGrpSpPr/>
            <p:nvPr userDrawn="1"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4" name="Rectángulo 13">
                <a:extLst>
                  <a:ext uri="{FF2B5EF4-FFF2-40B4-BE49-F238E27FC236}">
                    <a16:creationId xmlns:a16="http://schemas.microsoft.com/office/drawing/2014/main" id="{82DBB68B-A22A-E839-5FFE-7FF917DB766C}"/>
                  </a:ext>
                </a:extLst>
              </p:cNvPr>
              <p:cNvSpPr/>
              <p:nvPr userDrawn="1"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5" name="Rectángulo 14">
                <a:extLst>
                  <a:ext uri="{FF2B5EF4-FFF2-40B4-BE49-F238E27FC236}">
                    <a16:creationId xmlns:a16="http://schemas.microsoft.com/office/drawing/2014/main" id="{34BECB14-D1F0-2C0B-8BA6-7FB064CA4A27}"/>
                  </a:ext>
                </a:extLst>
              </p:cNvPr>
              <p:cNvSpPr/>
              <p:nvPr userDrawn="1"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6" name="Rectángulo 15">
                <a:extLst>
                  <a:ext uri="{FF2B5EF4-FFF2-40B4-BE49-F238E27FC236}">
                    <a16:creationId xmlns:a16="http://schemas.microsoft.com/office/drawing/2014/main" id="{69A63F95-F606-BA60-218F-2520B8367D25}"/>
                  </a:ext>
                </a:extLst>
              </p:cNvPr>
              <p:cNvSpPr/>
              <p:nvPr userDrawn="1"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8" name="Rectángulo 17">
                <a:extLst>
                  <a:ext uri="{FF2B5EF4-FFF2-40B4-BE49-F238E27FC236}">
                    <a16:creationId xmlns:a16="http://schemas.microsoft.com/office/drawing/2014/main" id="{DF86D4B2-2C6C-A670-8DF8-E7EFA51A6BA9}"/>
                  </a:ext>
                </a:extLst>
              </p:cNvPr>
              <p:cNvSpPr/>
              <p:nvPr userDrawn="1"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7B275133-E420-98FB-46CB-B7B1BA43D98A}"/>
                </a:ext>
              </a:extLst>
            </p:cNvPr>
            <p:cNvGrpSpPr/>
            <p:nvPr userDrawn="1"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10" name="Rectángulo 9">
                <a:extLst>
                  <a:ext uri="{FF2B5EF4-FFF2-40B4-BE49-F238E27FC236}">
                    <a16:creationId xmlns:a16="http://schemas.microsoft.com/office/drawing/2014/main" id="{371B0DEC-7B89-73C1-D660-A827FDDD5946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1" name="Rectángulo 10">
                <a:extLst>
                  <a:ext uri="{FF2B5EF4-FFF2-40B4-BE49-F238E27FC236}">
                    <a16:creationId xmlns:a16="http://schemas.microsoft.com/office/drawing/2014/main" id="{14D3ADB9-5608-9197-75D3-136F772A66C9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2" name="Rectángulo 11">
                <a:extLst>
                  <a:ext uri="{FF2B5EF4-FFF2-40B4-BE49-F238E27FC236}">
                    <a16:creationId xmlns:a16="http://schemas.microsoft.com/office/drawing/2014/main" id="{E076C594-96B4-E606-EC59-AB2A4E64341A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3" name="Rectángulo 12">
                <a:extLst>
                  <a:ext uri="{FF2B5EF4-FFF2-40B4-BE49-F238E27FC236}">
                    <a16:creationId xmlns:a16="http://schemas.microsoft.com/office/drawing/2014/main" id="{8F1E97AD-E0CD-8A32-F7A9-25449841CC2C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80" name="Grupo 79">
            <a:extLst>
              <a:ext uri="{FF2B5EF4-FFF2-40B4-BE49-F238E27FC236}">
                <a16:creationId xmlns:a16="http://schemas.microsoft.com/office/drawing/2014/main" id="{32C36793-9A38-A302-EB56-BF4829E6B4C4}"/>
              </a:ext>
            </a:extLst>
          </p:cNvPr>
          <p:cNvGrpSpPr/>
          <p:nvPr userDrawn="1"/>
        </p:nvGrpSpPr>
        <p:grpSpPr>
          <a:xfrm>
            <a:off x="626834" y="2214495"/>
            <a:ext cx="1267968" cy="1267968"/>
            <a:chOff x="626834" y="2214495"/>
            <a:chExt cx="1267968" cy="1267968"/>
          </a:xfrm>
          <a:solidFill>
            <a:srgbClr val="FFFFFF"/>
          </a:solidFill>
        </p:grpSpPr>
        <p:grpSp>
          <p:nvGrpSpPr>
            <p:cNvPr id="81" name="Grupo 80">
              <a:extLst>
                <a:ext uri="{FF2B5EF4-FFF2-40B4-BE49-F238E27FC236}">
                  <a16:creationId xmlns:a16="http://schemas.microsoft.com/office/drawing/2014/main" id="{740E9EBB-4349-35D3-75F7-73FF976E76F6}"/>
                </a:ext>
              </a:extLst>
            </p:cNvPr>
            <p:cNvGrpSpPr/>
            <p:nvPr userDrawn="1"/>
          </p:nvGrpSpPr>
          <p:grpSpPr>
            <a:xfrm>
              <a:off x="1260818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92" name="Rectángulo 91">
                <a:extLst>
                  <a:ext uri="{FF2B5EF4-FFF2-40B4-BE49-F238E27FC236}">
                    <a16:creationId xmlns:a16="http://schemas.microsoft.com/office/drawing/2014/main" id="{49CCE7F5-8EEF-AF78-B859-1CFED134511E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3" name="Rectángulo 92">
                <a:extLst>
                  <a:ext uri="{FF2B5EF4-FFF2-40B4-BE49-F238E27FC236}">
                    <a16:creationId xmlns:a16="http://schemas.microsoft.com/office/drawing/2014/main" id="{3912E894-D99D-E3E3-9556-64C20E0BFD76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4" name="Rectángulo 93">
                <a:extLst>
                  <a:ext uri="{FF2B5EF4-FFF2-40B4-BE49-F238E27FC236}">
                    <a16:creationId xmlns:a16="http://schemas.microsoft.com/office/drawing/2014/main" id="{5A1C5BD6-A108-8F75-3069-B60377503461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5" name="Rectángulo 94">
                <a:extLst>
                  <a:ext uri="{FF2B5EF4-FFF2-40B4-BE49-F238E27FC236}">
                    <a16:creationId xmlns:a16="http://schemas.microsoft.com/office/drawing/2014/main" id="{1A1D1173-2BAF-1808-29A0-1846EE797FE5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82" name="Grupo 81">
              <a:extLst>
                <a:ext uri="{FF2B5EF4-FFF2-40B4-BE49-F238E27FC236}">
                  <a16:creationId xmlns:a16="http://schemas.microsoft.com/office/drawing/2014/main" id="{3B6417A1-3767-A426-2059-E8966A412260}"/>
                </a:ext>
              </a:extLst>
            </p:cNvPr>
            <p:cNvGrpSpPr/>
            <p:nvPr userDrawn="1"/>
          </p:nvGrpSpPr>
          <p:grpSpPr>
            <a:xfrm>
              <a:off x="626834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8" name="Rectángulo 87">
                <a:extLst>
                  <a:ext uri="{FF2B5EF4-FFF2-40B4-BE49-F238E27FC236}">
                    <a16:creationId xmlns:a16="http://schemas.microsoft.com/office/drawing/2014/main" id="{1BDE1B03-0538-4109-259B-0ED087C073A1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9" name="Rectángulo 88">
                <a:extLst>
                  <a:ext uri="{FF2B5EF4-FFF2-40B4-BE49-F238E27FC236}">
                    <a16:creationId xmlns:a16="http://schemas.microsoft.com/office/drawing/2014/main" id="{FA27580C-77EC-698D-C995-61BA96C1B296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0" name="Rectángulo 89">
                <a:extLst>
                  <a:ext uri="{FF2B5EF4-FFF2-40B4-BE49-F238E27FC236}">
                    <a16:creationId xmlns:a16="http://schemas.microsoft.com/office/drawing/2014/main" id="{C28EF2E2-476A-2462-6439-179758044EE0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1" name="Rectángulo 90">
                <a:extLst>
                  <a:ext uri="{FF2B5EF4-FFF2-40B4-BE49-F238E27FC236}">
                    <a16:creationId xmlns:a16="http://schemas.microsoft.com/office/drawing/2014/main" id="{018790DF-7F33-4676-FF27-A58C549CEB17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83" name="Grupo 82">
              <a:extLst>
                <a:ext uri="{FF2B5EF4-FFF2-40B4-BE49-F238E27FC236}">
                  <a16:creationId xmlns:a16="http://schemas.microsoft.com/office/drawing/2014/main" id="{B997661F-1DA4-496A-7B57-EAC186D03122}"/>
                </a:ext>
              </a:extLst>
            </p:cNvPr>
            <p:cNvGrpSpPr/>
            <p:nvPr userDrawn="1"/>
          </p:nvGrpSpPr>
          <p:grpSpPr>
            <a:xfrm>
              <a:off x="626834" y="2214495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4" name="Rectángulo 83">
                <a:extLst>
                  <a:ext uri="{FF2B5EF4-FFF2-40B4-BE49-F238E27FC236}">
                    <a16:creationId xmlns:a16="http://schemas.microsoft.com/office/drawing/2014/main" id="{E2CEE838-5D65-C07B-96DE-E86AA3162133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5" name="Rectángulo 84">
                <a:extLst>
                  <a:ext uri="{FF2B5EF4-FFF2-40B4-BE49-F238E27FC236}">
                    <a16:creationId xmlns:a16="http://schemas.microsoft.com/office/drawing/2014/main" id="{B980B461-555C-0914-45B8-BF17E5FE7307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6" name="Rectángulo 85">
                <a:extLst>
                  <a:ext uri="{FF2B5EF4-FFF2-40B4-BE49-F238E27FC236}">
                    <a16:creationId xmlns:a16="http://schemas.microsoft.com/office/drawing/2014/main" id="{FCE7107A-F314-CDD4-5BD0-69FEAB9727DD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7" name="Rectángulo 86">
                <a:extLst>
                  <a:ext uri="{FF2B5EF4-FFF2-40B4-BE49-F238E27FC236}">
                    <a16:creationId xmlns:a16="http://schemas.microsoft.com/office/drawing/2014/main" id="{03BE7BB9-83FB-E879-57BB-B53AA47D71E8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</p:grpSp>
      <p:grpSp>
        <p:nvGrpSpPr>
          <p:cNvPr id="96" name="Grupo 95">
            <a:extLst>
              <a:ext uri="{FF2B5EF4-FFF2-40B4-BE49-F238E27FC236}">
                <a16:creationId xmlns:a16="http://schemas.microsoft.com/office/drawing/2014/main" id="{75069D94-79EA-A296-DBB4-0C3E94779EC9}"/>
              </a:ext>
            </a:extLst>
          </p:cNvPr>
          <p:cNvGrpSpPr/>
          <p:nvPr userDrawn="1"/>
        </p:nvGrpSpPr>
        <p:grpSpPr>
          <a:xfrm>
            <a:off x="3613278" y="5057933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97" name="Grupo 96">
              <a:extLst>
                <a:ext uri="{FF2B5EF4-FFF2-40B4-BE49-F238E27FC236}">
                  <a16:creationId xmlns:a16="http://schemas.microsoft.com/office/drawing/2014/main" id="{85DF9C65-4C72-86EF-E466-05E8313FB9BF}"/>
                </a:ext>
              </a:extLst>
            </p:cNvPr>
            <p:cNvGrpSpPr/>
            <p:nvPr userDrawn="1"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03" name="Rectángulo 102">
                <a:extLst>
                  <a:ext uri="{FF2B5EF4-FFF2-40B4-BE49-F238E27FC236}">
                    <a16:creationId xmlns:a16="http://schemas.microsoft.com/office/drawing/2014/main" id="{F954E098-3324-7737-B2BD-4BD480BEFEB6}"/>
                  </a:ext>
                </a:extLst>
              </p:cNvPr>
              <p:cNvSpPr/>
              <p:nvPr userDrawn="1"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4" name="Rectángulo 103">
                <a:extLst>
                  <a:ext uri="{FF2B5EF4-FFF2-40B4-BE49-F238E27FC236}">
                    <a16:creationId xmlns:a16="http://schemas.microsoft.com/office/drawing/2014/main" id="{A9AE5C6D-B801-A8DC-2EB9-1A27EA9BF733}"/>
                  </a:ext>
                </a:extLst>
              </p:cNvPr>
              <p:cNvSpPr/>
              <p:nvPr userDrawn="1"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5" name="Rectángulo 104">
                <a:extLst>
                  <a:ext uri="{FF2B5EF4-FFF2-40B4-BE49-F238E27FC236}">
                    <a16:creationId xmlns:a16="http://schemas.microsoft.com/office/drawing/2014/main" id="{3D750FB1-F5C6-B589-79C0-928E6609B621}"/>
                  </a:ext>
                </a:extLst>
              </p:cNvPr>
              <p:cNvSpPr/>
              <p:nvPr userDrawn="1"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6" name="Rectángulo 105">
                <a:extLst>
                  <a:ext uri="{FF2B5EF4-FFF2-40B4-BE49-F238E27FC236}">
                    <a16:creationId xmlns:a16="http://schemas.microsoft.com/office/drawing/2014/main" id="{F0D7EE01-B6F3-E210-1354-087E096822B6}"/>
                  </a:ext>
                </a:extLst>
              </p:cNvPr>
              <p:cNvSpPr/>
              <p:nvPr userDrawn="1"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98" name="Grupo 97">
              <a:extLst>
                <a:ext uri="{FF2B5EF4-FFF2-40B4-BE49-F238E27FC236}">
                  <a16:creationId xmlns:a16="http://schemas.microsoft.com/office/drawing/2014/main" id="{FD8105A6-AD72-92B4-36F9-5FAF2EFA67A5}"/>
                </a:ext>
              </a:extLst>
            </p:cNvPr>
            <p:cNvGrpSpPr/>
            <p:nvPr userDrawn="1"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99" name="Rectángulo 98">
                <a:extLst>
                  <a:ext uri="{FF2B5EF4-FFF2-40B4-BE49-F238E27FC236}">
                    <a16:creationId xmlns:a16="http://schemas.microsoft.com/office/drawing/2014/main" id="{BA1246FC-BA4E-549D-9D0A-A29B59AD98CE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0" name="Rectángulo 99">
                <a:extLst>
                  <a:ext uri="{FF2B5EF4-FFF2-40B4-BE49-F238E27FC236}">
                    <a16:creationId xmlns:a16="http://schemas.microsoft.com/office/drawing/2014/main" id="{E5B6FECE-E917-0CB3-B200-B502B3142B2B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1" name="Rectángulo 100">
                <a:extLst>
                  <a:ext uri="{FF2B5EF4-FFF2-40B4-BE49-F238E27FC236}">
                    <a16:creationId xmlns:a16="http://schemas.microsoft.com/office/drawing/2014/main" id="{5BA5B446-75F2-BEC2-8398-B1E2BCA49C8A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2" name="Rectángulo 101">
                <a:extLst>
                  <a:ext uri="{FF2B5EF4-FFF2-40B4-BE49-F238E27FC236}">
                    <a16:creationId xmlns:a16="http://schemas.microsoft.com/office/drawing/2014/main" id="{76460FC1-8CD7-AD8C-0DD1-F7BA339971DE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85047A3C-9AE2-58AB-6780-3E4C13C81082}"/>
              </a:ext>
            </a:extLst>
          </p:cNvPr>
          <p:cNvGrpSpPr/>
          <p:nvPr userDrawn="1"/>
        </p:nvGrpSpPr>
        <p:grpSpPr>
          <a:xfrm>
            <a:off x="619592" y="4410199"/>
            <a:ext cx="1929452" cy="1929452"/>
            <a:chOff x="454588" y="4410199"/>
            <a:chExt cx="1929452" cy="1929452"/>
          </a:xfrm>
          <a:solidFill>
            <a:srgbClr val="FFFFFF"/>
          </a:solidFill>
        </p:grpSpPr>
        <p:grpSp>
          <p:nvGrpSpPr>
            <p:cNvPr id="108" name="Grupo 107">
              <a:extLst>
                <a:ext uri="{FF2B5EF4-FFF2-40B4-BE49-F238E27FC236}">
                  <a16:creationId xmlns:a16="http://schemas.microsoft.com/office/drawing/2014/main" id="{6AB37C9A-FB63-CEEF-03D9-988A2761E38E}"/>
                </a:ext>
              </a:extLst>
            </p:cNvPr>
            <p:cNvGrpSpPr/>
            <p:nvPr userDrawn="1"/>
          </p:nvGrpSpPr>
          <p:grpSpPr>
            <a:xfrm rot="16200000">
              <a:off x="454588" y="5057933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120" name="Grupo 119">
                <a:extLst>
                  <a:ext uri="{FF2B5EF4-FFF2-40B4-BE49-F238E27FC236}">
                    <a16:creationId xmlns:a16="http://schemas.microsoft.com/office/drawing/2014/main" id="{80C60223-AF94-CF3C-88EF-1A73FBF45E85}"/>
                  </a:ext>
                </a:extLst>
              </p:cNvPr>
              <p:cNvGrpSpPr/>
              <p:nvPr userDrawn="1"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126" name="Rectángulo 125">
                  <a:extLst>
                    <a:ext uri="{FF2B5EF4-FFF2-40B4-BE49-F238E27FC236}">
                      <a16:creationId xmlns:a16="http://schemas.microsoft.com/office/drawing/2014/main" id="{F6DFCFF8-BA52-4A32-CB34-17734DAAAB5C}"/>
                    </a:ext>
                  </a:extLst>
                </p:cNvPr>
                <p:cNvSpPr/>
                <p:nvPr userDrawn="1"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7" name="Rectángulo 126">
                  <a:extLst>
                    <a:ext uri="{FF2B5EF4-FFF2-40B4-BE49-F238E27FC236}">
                      <a16:creationId xmlns:a16="http://schemas.microsoft.com/office/drawing/2014/main" id="{5A95C151-56C7-FCDA-A093-02E792890A14}"/>
                    </a:ext>
                  </a:extLst>
                </p:cNvPr>
                <p:cNvSpPr/>
                <p:nvPr userDrawn="1"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8" name="Rectángulo 127">
                  <a:extLst>
                    <a:ext uri="{FF2B5EF4-FFF2-40B4-BE49-F238E27FC236}">
                      <a16:creationId xmlns:a16="http://schemas.microsoft.com/office/drawing/2014/main" id="{1CEBE358-DBC0-4A3A-4625-26824458CD1A}"/>
                    </a:ext>
                  </a:extLst>
                </p:cNvPr>
                <p:cNvSpPr/>
                <p:nvPr userDrawn="1"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9" name="Rectángulo 128">
                  <a:extLst>
                    <a:ext uri="{FF2B5EF4-FFF2-40B4-BE49-F238E27FC236}">
                      <a16:creationId xmlns:a16="http://schemas.microsoft.com/office/drawing/2014/main" id="{D54F3EA0-FDC1-2FD0-5B64-EE0AB962DC72}"/>
                    </a:ext>
                  </a:extLst>
                </p:cNvPr>
                <p:cNvSpPr/>
                <p:nvPr userDrawn="1"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21" name="Grupo 120">
                <a:extLst>
                  <a:ext uri="{FF2B5EF4-FFF2-40B4-BE49-F238E27FC236}">
                    <a16:creationId xmlns:a16="http://schemas.microsoft.com/office/drawing/2014/main" id="{10251FAC-211D-8FD2-5E4C-F803595DEC15}"/>
                  </a:ext>
                </a:extLst>
              </p:cNvPr>
              <p:cNvGrpSpPr/>
              <p:nvPr userDrawn="1"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122" name="Rectángulo 121">
                  <a:extLst>
                    <a:ext uri="{FF2B5EF4-FFF2-40B4-BE49-F238E27FC236}">
                      <a16:creationId xmlns:a16="http://schemas.microsoft.com/office/drawing/2014/main" id="{CB7330B5-6924-EFA1-0563-FB905218CCF9}"/>
                    </a:ext>
                  </a:extLst>
                </p:cNvPr>
                <p:cNvSpPr/>
                <p:nvPr userDrawn="1"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3" name="Rectángulo 122">
                  <a:extLst>
                    <a:ext uri="{FF2B5EF4-FFF2-40B4-BE49-F238E27FC236}">
                      <a16:creationId xmlns:a16="http://schemas.microsoft.com/office/drawing/2014/main" id="{A8FCCEE9-5C65-1506-953D-0535B59A20CE}"/>
                    </a:ext>
                  </a:extLst>
                </p:cNvPr>
                <p:cNvSpPr/>
                <p:nvPr userDrawn="1"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4" name="Rectángulo 123">
                  <a:extLst>
                    <a:ext uri="{FF2B5EF4-FFF2-40B4-BE49-F238E27FC236}">
                      <a16:creationId xmlns:a16="http://schemas.microsoft.com/office/drawing/2014/main" id="{C94F3B9E-7EE6-20CC-E099-3C7A529BF040}"/>
                    </a:ext>
                  </a:extLst>
                </p:cNvPr>
                <p:cNvSpPr/>
                <p:nvPr userDrawn="1"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5" name="Rectángulo 124">
                  <a:extLst>
                    <a:ext uri="{FF2B5EF4-FFF2-40B4-BE49-F238E27FC236}">
                      <a16:creationId xmlns:a16="http://schemas.microsoft.com/office/drawing/2014/main" id="{DB70AB46-F420-2C01-B23C-6F291765AE34}"/>
                    </a:ext>
                  </a:extLst>
                </p:cNvPr>
                <p:cNvSpPr/>
                <p:nvPr userDrawn="1"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grpSp>
          <p:nvGrpSpPr>
            <p:cNvPr id="109" name="Grupo 108">
              <a:extLst>
                <a:ext uri="{FF2B5EF4-FFF2-40B4-BE49-F238E27FC236}">
                  <a16:creationId xmlns:a16="http://schemas.microsoft.com/office/drawing/2014/main" id="{03DFD5B3-641C-2302-CDA9-07DF02AE2A93}"/>
                </a:ext>
              </a:extLst>
            </p:cNvPr>
            <p:cNvGrpSpPr/>
            <p:nvPr userDrawn="1"/>
          </p:nvGrpSpPr>
          <p:grpSpPr>
            <a:xfrm rot="16200000">
              <a:off x="1102322" y="4410199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110" name="Grupo 109">
                <a:extLst>
                  <a:ext uri="{FF2B5EF4-FFF2-40B4-BE49-F238E27FC236}">
                    <a16:creationId xmlns:a16="http://schemas.microsoft.com/office/drawing/2014/main" id="{4D34A96E-434C-6E59-ABA3-D11855386B6C}"/>
                  </a:ext>
                </a:extLst>
              </p:cNvPr>
              <p:cNvGrpSpPr/>
              <p:nvPr userDrawn="1"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116" name="Rectángulo 115">
                  <a:extLst>
                    <a:ext uri="{FF2B5EF4-FFF2-40B4-BE49-F238E27FC236}">
                      <a16:creationId xmlns:a16="http://schemas.microsoft.com/office/drawing/2014/main" id="{C0C987EA-FDE7-69D3-EB24-5A707930B14D}"/>
                    </a:ext>
                  </a:extLst>
                </p:cNvPr>
                <p:cNvSpPr/>
                <p:nvPr userDrawn="1"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7" name="Rectángulo 116">
                  <a:extLst>
                    <a:ext uri="{FF2B5EF4-FFF2-40B4-BE49-F238E27FC236}">
                      <a16:creationId xmlns:a16="http://schemas.microsoft.com/office/drawing/2014/main" id="{4D9605DE-8345-E77F-644A-090732DCFE39}"/>
                    </a:ext>
                  </a:extLst>
                </p:cNvPr>
                <p:cNvSpPr/>
                <p:nvPr userDrawn="1"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8" name="Rectángulo 117">
                  <a:extLst>
                    <a:ext uri="{FF2B5EF4-FFF2-40B4-BE49-F238E27FC236}">
                      <a16:creationId xmlns:a16="http://schemas.microsoft.com/office/drawing/2014/main" id="{C4C4C400-91E4-89D5-9BA7-7677DB76602C}"/>
                    </a:ext>
                  </a:extLst>
                </p:cNvPr>
                <p:cNvSpPr/>
                <p:nvPr userDrawn="1"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9" name="Rectángulo 118">
                  <a:extLst>
                    <a:ext uri="{FF2B5EF4-FFF2-40B4-BE49-F238E27FC236}">
                      <a16:creationId xmlns:a16="http://schemas.microsoft.com/office/drawing/2014/main" id="{21EDF3B1-BE6C-5402-D908-E34F3960EF93}"/>
                    </a:ext>
                  </a:extLst>
                </p:cNvPr>
                <p:cNvSpPr/>
                <p:nvPr userDrawn="1"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11" name="Grupo 110">
                <a:extLst>
                  <a:ext uri="{FF2B5EF4-FFF2-40B4-BE49-F238E27FC236}">
                    <a16:creationId xmlns:a16="http://schemas.microsoft.com/office/drawing/2014/main" id="{A7108498-BEDA-22CD-5A46-6411A2FF9958}"/>
                  </a:ext>
                </a:extLst>
              </p:cNvPr>
              <p:cNvGrpSpPr/>
              <p:nvPr userDrawn="1"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112" name="Rectángulo 111">
                  <a:extLst>
                    <a:ext uri="{FF2B5EF4-FFF2-40B4-BE49-F238E27FC236}">
                      <a16:creationId xmlns:a16="http://schemas.microsoft.com/office/drawing/2014/main" id="{AE2C2F0D-2D7A-BF6B-BBC5-C1DE29161FA5}"/>
                    </a:ext>
                  </a:extLst>
                </p:cNvPr>
                <p:cNvSpPr/>
                <p:nvPr userDrawn="1"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3" name="Rectángulo 112">
                  <a:extLst>
                    <a:ext uri="{FF2B5EF4-FFF2-40B4-BE49-F238E27FC236}">
                      <a16:creationId xmlns:a16="http://schemas.microsoft.com/office/drawing/2014/main" id="{BD91141C-4B7D-E2D0-31F3-33782DA22E7B}"/>
                    </a:ext>
                  </a:extLst>
                </p:cNvPr>
                <p:cNvSpPr/>
                <p:nvPr userDrawn="1"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4" name="Rectángulo 113">
                  <a:extLst>
                    <a:ext uri="{FF2B5EF4-FFF2-40B4-BE49-F238E27FC236}">
                      <a16:creationId xmlns:a16="http://schemas.microsoft.com/office/drawing/2014/main" id="{1F75C8D9-8BD6-FD3E-0B3A-A4DFBA469A46}"/>
                    </a:ext>
                  </a:extLst>
                </p:cNvPr>
                <p:cNvSpPr/>
                <p:nvPr userDrawn="1"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5" name="Rectángulo 114">
                  <a:extLst>
                    <a:ext uri="{FF2B5EF4-FFF2-40B4-BE49-F238E27FC236}">
                      <a16:creationId xmlns:a16="http://schemas.microsoft.com/office/drawing/2014/main" id="{6205D30B-F317-083F-EF30-05A8F6610F3E}"/>
                    </a:ext>
                  </a:extLst>
                </p:cNvPr>
                <p:cNvSpPr/>
                <p:nvPr userDrawn="1"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pic>
        <p:nvPicPr>
          <p:cNvPr id="130" name="Imagen 129">
            <a:extLst>
              <a:ext uri="{FF2B5EF4-FFF2-40B4-BE49-F238E27FC236}">
                <a16:creationId xmlns:a16="http://schemas.microsoft.com/office/drawing/2014/main" id="{B34AAB6D-696F-88F1-DB58-44E6AE6E8D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577" y="5822658"/>
            <a:ext cx="5795219" cy="46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990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2">
            <a:extLst>
              <a:ext uri="{FF2B5EF4-FFF2-40B4-BE49-F238E27FC236}">
                <a16:creationId xmlns:a16="http://schemas.microsoft.com/office/drawing/2014/main" id="{A4AABAB7-96C1-61A8-546C-95C1E7F56DB0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2807" y="3428562"/>
            <a:ext cx="2807129" cy="3417844"/>
          </a:xfrm>
          <a:solidFill>
            <a:schemeClr val="tx1"/>
          </a:solidFill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C562AAD-7E40-FAB0-BFF6-7F22E6BFA5E7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3127247" y="3428562"/>
            <a:ext cx="2804323" cy="3417844"/>
          </a:xfrm>
          <a:solidFill>
            <a:srgbClr val="64AEC0"/>
          </a:solidFill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posición de imagen 2">
            <a:extLst>
              <a:ext uri="{FF2B5EF4-FFF2-40B4-BE49-F238E27FC236}">
                <a16:creationId xmlns:a16="http://schemas.microsoft.com/office/drawing/2014/main" id="{416EA7E0-E605-BE20-1107-82F5A0A86904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254495" y="3428562"/>
            <a:ext cx="2804322" cy="3417844"/>
          </a:xfrm>
          <a:solidFill>
            <a:schemeClr val="accent3"/>
          </a:solidFill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7" name="Marcador de posición de imagen 2">
            <a:extLst>
              <a:ext uri="{FF2B5EF4-FFF2-40B4-BE49-F238E27FC236}">
                <a16:creationId xmlns:a16="http://schemas.microsoft.com/office/drawing/2014/main" id="{5205294A-9A4E-5159-9F3C-452463663984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9381742" y="3440156"/>
            <a:ext cx="2810258" cy="3417844"/>
          </a:xfr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DA5DCA-B5FD-6AB4-20AB-4CF533ADF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5038" y="457200"/>
            <a:ext cx="10036673" cy="76658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2DBC584-8ECD-3A04-A4CE-752D0B9B48A8}"/>
              </a:ext>
            </a:extLst>
          </p:cNvPr>
          <p:cNvSpPr/>
          <p:nvPr/>
        </p:nvSpPr>
        <p:spPr>
          <a:xfrm>
            <a:off x="780288" y="457201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Marcador de texto 3">
            <a:extLst>
              <a:ext uri="{FF2B5EF4-FFF2-40B4-BE49-F238E27FC236}">
                <a16:creationId xmlns:a16="http://schemas.microsoft.com/office/drawing/2014/main" id="{0A38E156-0868-E083-19C7-964E9C6360DD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375038" y="1357850"/>
            <a:ext cx="10106525" cy="1756610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5EE13E0-1BC2-09A3-034F-2ECB8CE0AF0C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18" name="Marcador de número de diapositiva 4">
            <a:extLst>
              <a:ext uri="{FF2B5EF4-FFF2-40B4-BE49-F238E27FC236}">
                <a16:creationId xmlns:a16="http://schemas.microsoft.com/office/drawing/2014/main" id="{7208B158-3523-89CA-7915-EBFF8D80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9" name="Marcador de fecha 2">
            <a:extLst>
              <a:ext uri="{FF2B5EF4-FFF2-40B4-BE49-F238E27FC236}">
                <a16:creationId xmlns:a16="http://schemas.microsoft.com/office/drawing/2014/main" id="{0FD13610-7782-A762-D896-095C447C16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dirty="0"/>
          </a:p>
        </p:txBody>
      </p:sp>
      <p:sp>
        <p:nvSpPr>
          <p:cNvPr id="20" name="Marcador de pie de página 3">
            <a:extLst>
              <a:ext uri="{FF2B5EF4-FFF2-40B4-BE49-F238E27FC236}">
                <a16:creationId xmlns:a16="http://schemas.microsoft.com/office/drawing/2014/main" id="{6D04C89F-7285-D736-0A71-FA619203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8FEAE7F-8BAE-C5B7-E4B0-33E40483D91F}"/>
              </a:ext>
            </a:extLst>
          </p:cNvPr>
          <p:cNvSpPr/>
          <p:nvPr userDrawn="1"/>
        </p:nvSpPr>
        <p:spPr>
          <a:xfrm>
            <a:off x="780288" y="457201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F53E0246-3C9F-319B-25E1-6DDB075766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12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DA5DCA-B5FD-6AB4-20AB-4CF533ADF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0288" y="457200"/>
            <a:ext cx="7029926" cy="1600200"/>
          </a:xfrm>
        </p:spPr>
        <p:txBody>
          <a:bodyPr anchor="b"/>
          <a:lstStyle>
            <a:lvl1pPr>
              <a:defRPr sz="3200">
                <a:solidFill>
                  <a:srgbClr val="64AEC0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7188AF0-DD22-4425-B011-92EA43445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153400" y="2374392"/>
            <a:ext cx="4038600" cy="4483608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EE590E-0AE3-DBA2-FA23-07C1AFCE0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0288" y="2374392"/>
            <a:ext cx="7029926" cy="34945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2DBC584-8ECD-3A04-A4CE-752D0B9B48A8}"/>
              </a:ext>
            </a:extLst>
          </p:cNvPr>
          <p:cNvSpPr/>
          <p:nvPr/>
        </p:nvSpPr>
        <p:spPr>
          <a:xfrm>
            <a:off x="780288" y="457200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4374BF1-6B44-730F-6C1E-E38815BDDC2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5" name="Marcador de posición de imagen 2">
            <a:extLst>
              <a:ext uri="{FF2B5EF4-FFF2-40B4-BE49-F238E27FC236}">
                <a16:creationId xmlns:a16="http://schemas.microsoft.com/office/drawing/2014/main" id="{99F6DF13-B137-0A33-3201-4F8BAEFFF6E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153400" y="0"/>
            <a:ext cx="4038600" cy="2057400"/>
          </a:xfrm>
          <a:solidFill>
            <a:srgbClr val="64AEC0"/>
          </a:solidFill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</a:p>
        </p:txBody>
      </p:sp>
      <p:sp>
        <p:nvSpPr>
          <p:cNvPr id="7" name="Marcador de número de diapositiva 4">
            <a:extLst>
              <a:ext uri="{FF2B5EF4-FFF2-40B4-BE49-F238E27FC236}">
                <a16:creationId xmlns:a16="http://schemas.microsoft.com/office/drawing/2014/main" id="{3ABE1A63-D9CB-5BDD-7966-D09890474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 sz="1000"/>
          </a:p>
        </p:txBody>
      </p:sp>
      <p:sp>
        <p:nvSpPr>
          <p:cNvPr id="13" name="Marcador de fecha 2">
            <a:extLst>
              <a:ext uri="{FF2B5EF4-FFF2-40B4-BE49-F238E27FC236}">
                <a16:creationId xmlns:a16="http://schemas.microsoft.com/office/drawing/2014/main" id="{3A5A2596-5C7B-4A38-72FC-3CE760FD22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14" name="Marcador de pie de página 3">
            <a:extLst>
              <a:ext uri="{FF2B5EF4-FFF2-40B4-BE49-F238E27FC236}">
                <a16:creationId xmlns:a16="http://schemas.microsoft.com/office/drawing/2014/main" id="{BDD5E83C-49F8-AF99-32BC-4C4E97064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s-ES" sz="1000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EF69EAD-875A-E1E7-4AC6-4E66F5A60109}"/>
              </a:ext>
            </a:extLst>
          </p:cNvPr>
          <p:cNvSpPr/>
          <p:nvPr userDrawn="1"/>
        </p:nvSpPr>
        <p:spPr>
          <a:xfrm>
            <a:off x="780288" y="457200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962AE62-56FC-555A-CFA1-B5FB196260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137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A62E87-8FD6-049B-6199-4E2B02F2EC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0204" y="774193"/>
            <a:ext cx="10631508" cy="864607"/>
          </a:xfrm>
        </p:spPr>
        <p:txBody>
          <a:bodyPr lIns="0" tIns="72000" rIns="0" bIns="0" anchor="b">
            <a:normAutofit/>
          </a:bodyPr>
          <a:lstStyle>
            <a:lvl1pPr>
              <a:defRPr sz="24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F9234A-C2CF-7594-2E42-5F77451F9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0204" y="1681163"/>
            <a:ext cx="5217371" cy="823912"/>
          </a:xfrm>
        </p:spPr>
        <p:txBody>
          <a:bodyPr lIns="0" tIns="0" rIns="0" bIns="0"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74E7CD-57DC-9FB4-407E-7FFAAD52E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0288" y="2703514"/>
            <a:ext cx="5217287" cy="316547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11B2D9E-4673-0C00-889D-9D4BB864B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239512" cy="82391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2E5A1BD-B0B8-E529-EF77-DE78B771CE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703514"/>
            <a:ext cx="5239511" cy="316547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24" name="Marcador de número de diapositiva 4">
            <a:extLst>
              <a:ext uri="{FF2B5EF4-FFF2-40B4-BE49-F238E27FC236}">
                <a16:creationId xmlns:a16="http://schemas.microsoft.com/office/drawing/2014/main" id="{4BFE182E-03C9-AC24-81DE-FC348CA7D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 sz="1000"/>
          </a:p>
        </p:txBody>
      </p:sp>
      <p:sp>
        <p:nvSpPr>
          <p:cNvPr id="25" name="Marcador de fecha 2">
            <a:extLst>
              <a:ext uri="{FF2B5EF4-FFF2-40B4-BE49-F238E27FC236}">
                <a16:creationId xmlns:a16="http://schemas.microsoft.com/office/drawing/2014/main" id="{4C482A9B-2565-AF79-B5F8-AF53906BD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26" name="Marcador de pie de página 3">
            <a:extLst>
              <a:ext uri="{FF2B5EF4-FFF2-40B4-BE49-F238E27FC236}">
                <a16:creationId xmlns:a16="http://schemas.microsoft.com/office/drawing/2014/main" id="{47F923F9-DC97-24D1-B752-5E9AC1C6E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s-ES" sz="1000" dirty="0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B10D6EF2-C05B-91EB-25F2-14CB40607D6D}"/>
              </a:ext>
            </a:extLst>
          </p:cNvPr>
          <p:cNvSpPr/>
          <p:nvPr/>
        </p:nvSpPr>
        <p:spPr>
          <a:xfrm>
            <a:off x="780288" y="457201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76D93F1-5039-F0F7-CEC6-88D84CD1DFC2}"/>
              </a:ext>
            </a:extLst>
          </p:cNvPr>
          <p:cNvSpPr/>
          <p:nvPr userDrawn="1"/>
        </p:nvSpPr>
        <p:spPr>
          <a:xfrm>
            <a:off x="780288" y="457201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DDF6569-A7F4-30B7-A703-1628397118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574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2">
            <a:extLst>
              <a:ext uri="{FF2B5EF4-FFF2-40B4-BE49-F238E27FC236}">
                <a16:creationId xmlns:a16="http://schemas.microsoft.com/office/drawing/2014/main" id="{A4AABAB7-96C1-61A8-546C-95C1E7F56DB0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375038" y="1357850"/>
            <a:ext cx="3130054" cy="207115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C562AAD-7E40-FAB0-BFF6-7F22E6BFA5E7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4834999" y="1357850"/>
            <a:ext cx="3125491" cy="2071150"/>
          </a:xfrm>
          <a:solidFill>
            <a:srgbClr val="64AEC0"/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posición de imagen 2">
            <a:extLst>
              <a:ext uri="{FF2B5EF4-FFF2-40B4-BE49-F238E27FC236}">
                <a16:creationId xmlns:a16="http://schemas.microsoft.com/office/drawing/2014/main" id="{416EA7E0-E605-BE20-1107-82F5A0A86904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8277482" y="1357850"/>
            <a:ext cx="3134229" cy="2071150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DA5DCA-B5FD-6AB4-20AB-4CF533ADF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5038" y="457200"/>
            <a:ext cx="10036673" cy="76658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2DBC584-8ECD-3A04-A4CE-752D0B9B48A8}"/>
              </a:ext>
            </a:extLst>
          </p:cNvPr>
          <p:cNvSpPr/>
          <p:nvPr/>
        </p:nvSpPr>
        <p:spPr>
          <a:xfrm>
            <a:off x="780288" y="457201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Marcador de número de diapositiva 4">
            <a:extLst>
              <a:ext uri="{FF2B5EF4-FFF2-40B4-BE49-F238E27FC236}">
                <a16:creationId xmlns:a16="http://schemas.microsoft.com/office/drawing/2014/main" id="{E68C9F95-CE86-8E99-3D93-BA840A1F0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 sz="1000"/>
          </a:p>
        </p:txBody>
      </p:sp>
      <p:sp>
        <p:nvSpPr>
          <p:cNvPr id="11" name="Marcador de fecha 2">
            <a:extLst>
              <a:ext uri="{FF2B5EF4-FFF2-40B4-BE49-F238E27FC236}">
                <a16:creationId xmlns:a16="http://schemas.microsoft.com/office/drawing/2014/main" id="{0CBB17AF-2FAB-D29F-B849-7AB0CD25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3AC4AC0A-0830-72DA-789B-75585C5AA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s-ES" sz="1000" dirty="0"/>
          </a:p>
        </p:txBody>
      </p:sp>
      <p:sp>
        <p:nvSpPr>
          <p:cNvPr id="6" name="Marcador de texto 3">
            <a:extLst>
              <a:ext uri="{FF2B5EF4-FFF2-40B4-BE49-F238E27FC236}">
                <a16:creationId xmlns:a16="http://schemas.microsoft.com/office/drawing/2014/main" id="{0A38E156-0868-E083-19C7-964E9C6360DD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375039" y="3797836"/>
            <a:ext cx="3130054" cy="2071150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B73FD858-96C1-0CC7-5B60-425C4BB100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21" name="Triángulo isósceles 20">
            <a:extLst>
              <a:ext uri="{FF2B5EF4-FFF2-40B4-BE49-F238E27FC236}">
                <a16:creationId xmlns:a16="http://schemas.microsoft.com/office/drawing/2014/main" id="{29595DA5-9CC5-AFBB-BF65-964DB704166C}"/>
              </a:ext>
            </a:extLst>
          </p:cNvPr>
          <p:cNvSpPr/>
          <p:nvPr/>
        </p:nvSpPr>
        <p:spPr>
          <a:xfrm rot="5400000">
            <a:off x="1364902" y="3548986"/>
            <a:ext cx="149135" cy="128863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Marcador de texto 3">
            <a:extLst>
              <a:ext uri="{FF2B5EF4-FFF2-40B4-BE49-F238E27FC236}">
                <a16:creationId xmlns:a16="http://schemas.microsoft.com/office/drawing/2014/main" id="{6CDA023F-8431-D8C6-7F75-47A2925F88F2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835000" y="3797836"/>
            <a:ext cx="3130054" cy="2071150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Triángulo isósceles 22">
            <a:extLst>
              <a:ext uri="{FF2B5EF4-FFF2-40B4-BE49-F238E27FC236}">
                <a16:creationId xmlns:a16="http://schemas.microsoft.com/office/drawing/2014/main" id="{2DA19326-CFFB-575F-0C86-1A0340DF27D0}"/>
              </a:ext>
            </a:extLst>
          </p:cNvPr>
          <p:cNvSpPr/>
          <p:nvPr/>
        </p:nvSpPr>
        <p:spPr>
          <a:xfrm rot="5400000">
            <a:off x="4824863" y="3548986"/>
            <a:ext cx="149135" cy="128863"/>
          </a:xfrm>
          <a:prstGeom prst="triangle">
            <a:avLst/>
          </a:prstGeom>
          <a:solidFill>
            <a:srgbClr val="64AE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Marcador de texto 3">
            <a:extLst>
              <a:ext uri="{FF2B5EF4-FFF2-40B4-BE49-F238E27FC236}">
                <a16:creationId xmlns:a16="http://schemas.microsoft.com/office/drawing/2014/main" id="{D3A7B376-3CBB-AAD6-AA09-62D4DD0B46C2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8277482" y="3797836"/>
            <a:ext cx="3130054" cy="2071150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riángulo isósceles 24">
            <a:extLst>
              <a:ext uri="{FF2B5EF4-FFF2-40B4-BE49-F238E27FC236}">
                <a16:creationId xmlns:a16="http://schemas.microsoft.com/office/drawing/2014/main" id="{0AF2BDEF-99E4-6FEC-762F-EA1549DE7796}"/>
              </a:ext>
            </a:extLst>
          </p:cNvPr>
          <p:cNvSpPr/>
          <p:nvPr/>
        </p:nvSpPr>
        <p:spPr>
          <a:xfrm rot="5400000">
            <a:off x="8267345" y="3548986"/>
            <a:ext cx="149135" cy="128863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18B94A0-06B3-6F56-106C-B53D5BEEE800}"/>
              </a:ext>
            </a:extLst>
          </p:cNvPr>
          <p:cNvSpPr/>
          <p:nvPr userDrawn="1"/>
        </p:nvSpPr>
        <p:spPr>
          <a:xfrm>
            <a:off x="780288" y="457201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Triángulo isósceles 12">
            <a:extLst>
              <a:ext uri="{FF2B5EF4-FFF2-40B4-BE49-F238E27FC236}">
                <a16:creationId xmlns:a16="http://schemas.microsoft.com/office/drawing/2014/main" id="{38D01032-52E6-88B6-82DD-8B2D7893F83B}"/>
              </a:ext>
            </a:extLst>
          </p:cNvPr>
          <p:cNvSpPr/>
          <p:nvPr userDrawn="1"/>
        </p:nvSpPr>
        <p:spPr>
          <a:xfrm rot="5400000">
            <a:off x="1364902" y="3548986"/>
            <a:ext cx="149135" cy="128863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593EF12D-985F-1966-2758-70EF60A1FCA0}"/>
              </a:ext>
            </a:extLst>
          </p:cNvPr>
          <p:cNvSpPr/>
          <p:nvPr userDrawn="1"/>
        </p:nvSpPr>
        <p:spPr>
          <a:xfrm rot="5400000">
            <a:off x="4824863" y="3548986"/>
            <a:ext cx="149135" cy="128863"/>
          </a:xfrm>
          <a:prstGeom prst="triangle">
            <a:avLst/>
          </a:prstGeom>
          <a:solidFill>
            <a:srgbClr val="64AE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590E0043-6540-3C24-947A-A56054573017}"/>
              </a:ext>
            </a:extLst>
          </p:cNvPr>
          <p:cNvSpPr/>
          <p:nvPr userDrawn="1"/>
        </p:nvSpPr>
        <p:spPr>
          <a:xfrm rot="5400000">
            <a:off x="8267345" y="3548986"/>
            <a:ext cx="149135" cy="128863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8300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2">
            <a:extLst>
              <a:ext uri="{FF2B5EF4-FFF2-40B4-BE49-F238E27FC236}">
                <a16:creationId xmlns:a16="http://schemas.microsoft.com/office/drawing/2014/main" id="{A4AABAB7-96C1-61A8-546C-95C1E7F56DB0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375034" y="1449023"/>
            <a:ext cx="1939661" cy="1197298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DA5DCA-B5FD-6AB4-20AB-4CF533ADF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5038" y="457200"/>
            <a:ext cx="10036673" cy="76658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2DBC584-8ECD-3A04-A4CE-752D0B9B48A8}"/>
              </a:ext>
            </a:extLst>
          </p:cNvPr>
          <p:cNvSpPr/>
          <p:nvPr/>
        </p:nvSpPr>
        <p:spPr>
          <a:xfrm>
            <a:off x="780288" y="457201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Marcador de número de diapositiva 4">
            <a:extLst>
              <a:ext uri="{FF2B5EF4-FFF2-40B4-BE49-F238E27FC236}">
                <a16:creationId xmlns:a16="http://schemas.microsoft.com/office/drawing/2014/main" id="{E68C9F95-CE86-8E99-3D93-BA840A1F0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 sz="1000"/>
          </a:p>
        </p:txBody>
      </p:sp>
      <p:sp>
        <p:nvSpPr>
          <p:cNvPr id="11" name="Marcador de fecha 2">
            <a:extLst>
              <a:ext uri="{FF2B5EF4-FFF2-40B4-BE49-F238E27FC236}">
                <a16:creationId xmlns:a16="http://schemas.microsoft.com/office/drawing/2014/main" id="{0CBB17AF-2FAB-D29F-B849-7AB0CD25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3AC4AC0A-0830-72DA-789B-75585C5AA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s-ES" sz="1000" dirty="0"/>
          </a:p>
        </p:txBody>
      </p:sp>
      <p:sp>
        <p:nvSpPr>
          <p:cNvPr id="6" name="Marcador de texto 3">
            <a:extLst>
              <a:ext uri="{FF2B5EF4-FFF2-40B4-BE49-F238E27FC236}">
                <a16:creationId xmlns:a16="http://schemas.microsoft.com/office/drawing/2014/main" id="{0A38E156-0868-E083-19C7-964E9C6360DD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375039" y="2859201"/>
            <a:ext cx="1939662" cy="715984"/>
          </a:xfrm>
        </p:spPr>
        <p:txBody>
          <a:bodyPr anchor="t"/>
          <a:lstStyle>
            <a:lvl1pPr marL="0" indent="0" algn="l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5EE13E0-1BC2-09A3-034F-2ECB8CE0AF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16" name="Marcador de posición de imagen 2">
            <a:extLst>
              <a:ext uri="{FF2B5EF4-FFF2-40B4-BE49-F238E27FC236}">
                <a16:creationId xmlns:a16="http://schemas.microsoft.com/office/drawing/2014/main" id="{0D43C31C-308E-1798-AC79-8AE0941FA73C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4074038" y="1449023"/>
            <a:ext cx="1939661" cy="1197298"/>
          </a:xfrm>
          <a:solidFill>
            <a:srgbClr val="64AEC0"/>
          </a:solidFill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17" name="Marcador de texto 3">
            <a:extLst>
              <a:ext uri="{FF2B5EF4-FFF2-40B4-BE49-F238E27FC236}">
                <a16:creationId xmlns:a16="http://schemas.microsoft.com/office/drawing/2014/main" id="{A0C1C8F9-5E1F-1070-9934-0AF816602A63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074043" y="2859201"/>
            <a:ext cx="1939662" cy="715984"/>
          </a:xfrm>
        </p:spPr>
        <p:txBody>
          <a:bodyPr anchor="t"/>
          <a:lstStyle>
            <a:lvl1pPr marL="0" indent="0" algn="l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Marcador de posición de imagen 2">
            <a:extLst>
              <a:ext uri="{FF2B5EF4-FFF2-40B4-BE49-F238E27FC236}">
                <a16:creationId xmlns:a16="http://schemas.microsoft.com/office/drawing/2014/main" id="{D9EAD0AE-52DA-8DEF-BC1E-4D22270C4643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6773045" y="1449023"/>
            <a:ext cx="1939661" cy="1197298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21" name="Marcador de texto 3">
            <a:extLst>
              <a:ext uri="{FF2B5EF4-FFF2-40B4-BE49-F238E27FC236}">
                <a16:creationId xmlns:a16="http://schemas.microsoft.com/office/drawing/2014/main" id="{286FB0CB-E007-3E20-791F-02AEC62B2A14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6773047" y="2859201"/>
            <a:ext cx="1939662" cy="715984"/>
          </a:xfrm>
        </p:spPr>
        <p:txBody>
          <a:bodyPr anchor="t"/>
          <a:lstStyle>
            <a:lvl1pPr marL="0" indent="0" algn="l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Marcador de posición de imagen 2">
            <a:extLst>
              <a:ext uri="{FF2B5EF4-FFF2-40B4-BE49-F238E27FC236}">
                <a16:creationId xmlns:a16="http://schemas.microsoft.com/office/drawing/2014/main" id="{9F0427C2-5303-4778-AEBB-2ECAA7D5FB4C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9472050" y="1449023"/>
            <a:ext cx="1939661" cy="1197298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23" name="Marcador de texto 3">
            <a:extLst>
              <a:ext uri="{FF2B5EF4-FFF2-40B4-BE49-F238E27FC236}">
                <a16:creationId xmlns:a16="http://schemas.microsoft.com/office/drawing/2014/main" id="{4927142B-2F29-68A9-5D79-D8C02BAF8705}"/>
              </a:ext>
            </a:extLst>
          </p:cNvPr>
          <p:cNvSpPr>
            <a:spLocks noGrp="1"/>
          </p:cNvSpPr>
          <p:nvPr>
            <p:ph type="body" sz="half" idx="22"/>
          </p:nvPr>
        </p:nvSpPr>
        <p:spPr>
          <a:xfrm>
            <a:off x="9472052" y="2859201"/>
            <a:ext cx="1939662" cy="715984"/>
          </a:xfrm>
        </p:spPr>
        <p:txBody>
          <a:bodyPr anchor="t"/>
          <a:lstStyle>
            <a:lvl1pPr marL="0" indent="0" algn="l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2" name="Marcador de posición de imagen 2">
            <a:extLst>
              <a:ext uri="{FF2B5EF4-FFF2-40B4-BE49-F238E27FC236}">
                <a16:creationId xmlns:a16="http://schemas.microsoft.com/office/drawing/2014/main" id="{7F885ED2-EEF5-457E-AFEF-A35FDA9E554B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1375031" y="3754121"/>
            <a:ext cx="1939661" cy="1197298"/>
          </a:xfrm>
          <a:solidFill>
            <a:schemeClr val="tx2">
              <a:lumMod val="50000"/>
              <a:lumOff val="50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33" name="Marcador de texto 3">
            <a:extLst>
              <a:ext uri="{FF2B5EF4-FFF2-40B4-BE49-F238E27FC236}">
                <a16:creationId xmlns:a16="http://schemas.microsoft.com/office/drawing/2014/main" id="{D3D76EA5-318C-1543-7619-86536923E81D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1375036" y="5164299"/>
            <a:ext cx="1939662" cy="715984"/>
          </a:xfrm>
        </p:spPr>
        <p:txBody>
          <a:bodyPr anchor="t"/>
          <a:lstStyle>
            <a:lvl1pPr marL="0" indent="0" algn="l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4" name="Marcador de posición de imagen 2">
            <a:extLst>
              <a:ext uri="{FF2B5EF4-FFF2-40B4-BE49-F238E27FC236}">
                <a16:creationId xmlns:a16="http://schemas.microsoft.com/office/drawing/2014/main" id="{1CBC6BFE-81CB-B8FA-CF8E-A4DFDBF7B883}"/>
              </a:ext>
            </a:extLst>
          </p:cNvPr>
          <p:cNvSpPr>
            <a:spLocks noGrp="1"/>
          </p:cNvSpPr>
          <p:nvPr>
            <p:ph type="pic" idx="25"/>
          </p:nvPr>
        </p:nvSpPr>
        <p:spPr>
          <a:xfrm>
            <a:off x="4074035" y="3754121"/>
            <a:ext cx="1939661" cy="1197298"/>
          </a:xfrm>
          <a:solidFill>
            <a:schemeClr val="accent5">
              <a:lumMod val="50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35" name="Marcador de texto 3">
            <a:extLst>
              <a:ext uri="{FF2B5EF4-FFF2-40B4-BE49-F238E27FC236}">
                <a16:creationId xmlns:a16="http://schemas.microsoft.com/office/drawing/2014/main" id="{EF2AED4C-8871-40BF-3508-5BB7AC5445E5}"/>
              </a:ext>
            </a:extLst>
          </p:cNvPr>
          <p:cNvSpPr>
            <a:spLocks noGrp="1"/>
          </p:cNvSpPr>
          <p:nvPr>
            <p:ph type="body" sz="half" idx="26"/>
          </p:nvPr>
        </p:nvSpPr>
        <p:spPr>
          <a:xfrm>
            <a:off x="4074040" y="5164299"/>
            <a:ext cx="1939662" cy="715984"/>
          </a:xfrm>
        </p:spPr>
        <p:txBody>
          <a:bodyPr anchor="t"/>
          <a:lstStyle>
            <a:lvl1pPr marL="0" indent="0" algn="l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6" name="Marcador de posición de imagen 2">
            <a:extLst>
              <a:ext uri="{FF2B5EF4-FFF2-40B4-BE49-F238E27FC236}">
                <a16:creationId xmlns:a16="http://schemas.microsoft.com/office/drawing/2014/main" id="{04B8AC27-274A-F0B8-0505-3903F8619B1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6773045" y="3754121"/>
            <a:ext cx="1939661" cy="1197298"/>
          </a:xfrm>
          <a:solidFill>
            <a:schemeClr val="bg2">
              <a:lumMod val="50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37" name="Marcador de texto 3">
            <a:extLst>
              <a:ext uri="{FF2B5EF4-FFF2-40B4-BE49-F238E27FC236}">
                <a16:creationId xmlns:a16="http://schemas.microsoft.com/office/drawing/2014/main" id="{5A2C2F86-4EBF-6B4B-5B44-8E7883139170}"/>
              </a:ext>
            </a:extLst>
          </p:cNvPr>
          <p:cNvSpPr>
            <a:spLocks noGrp="1"/>
          </p:cNvSpPr>
          <p:nvPr>
            <p:ph type="body" sz="half" idx="28"/>
          </p:nvPr>
        </p:nvSpPr>
        <p:spPr>
          <a:xfrm>
            <a:off x="6773044" y="5164299"/>
            <a:ext cx="1939662" cy="715984"/>
          </a:xfrm>
        </p:spPr>
        <p:txBody>
          <a:bodyPr anchor="t"/>
          <a:lstStyle>
            <a:lvl1pPr marL="0" indent="0" algn="l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8" name="Marcador de posición de imagen 2">
            <a:extLst>
              <a:ext uri="{FF2B5EF4-FFF2-40B4-BE49-F238E27FC236}">
                <a16:creationId xmlns:a16="http://schemas.microsoft.com/office/drawing/2014/main" id="{B7664962-D900-C854-6CAD-C4C356CADC77}"/>
              </a:ext>
            </a:extLst>
          </p:cNvPr>
          <p:cNvSpPr>
            <a:spLocks noGrp="1"/>
          </p:cNvSpPr>
          <p:nvPr>
            <p:ph type="pic" idx="29"/>
          </p:nvPr>
        </p:nvSpPr>
        <p:spPr>
          <a:xfrm>
            <a:off x="9472047" y="3754121"/>
            <a:ext cx="1939661" cy="1197298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39" name="Marcador de texto 3">
            <a:extLst>
              <a:ext uri="{FF2B5EF4-FFF2-40B4-BE49-F238E27FC236}">
                <a16:creationId xmlns:a16="http://schemas.microsoft.com/office/drawing/2014/main" id="{CB2C1450-8CFD-B0BB-DE5A-8C53DC1607A8}"/>
              </a:ext>
            </a:extLst>
          </p:cNvPr>
          <p:cNvSpPr>
            <a:spLocks noGrp="1"/>
          </p:cNvSpPr>
          <p:nvPr>
            <p:ph type="body" sz="half" idx="30"/>
          </p:nvPr>
        </p:nvSpPr>
        <p:spPr>
          <a:xfrm>
            <a:off x="9472049" y="5164299"/>
            <a:ext cx="1939662" cy="715984"/>
          </a:xfrm>
        </p:spPr>
        <p:txBody>
          <a:bodyPr anchor="t"/>
          <a:lstStyle>
            <a:lvl1pPr marL="0" indent="0" algn="l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FF18CB3-51A9-98C8-A2B3-1ED65A1927E9}"/>
              </a:ext>
            </a:extLst>
          </p:cNvPr>
          <p:cNvSpPr/>
          <p:nvPr userDrawn="1"/>
        </p:nvSpPr>
        <p:spPr>
          <a:xfrm>
            <a:off x="780288" y="457201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0090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C1DA49-12E7-4CF7-17CF-1EE2D185EF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0205" y="365125"/>
            <a:ext cx="10631590" cy="1325563"/>
          </a:xfrm>
        </p:spPr>
        <p:txBody>
          <a:bodyPr lIns="0" tIns="0" rIns="0" bIns="0"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C2C7CC-E57E-FB50-9812-5D25825A65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0204" y="1825625"/>
            <a:ext cx="5157300" cy="3960200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B85C7F-D3FA-7143-AAB2-E87B4FC9E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4496" y="1825625"/>
            <a:ext cx="5157300" cy="3960200"/>
          </a:xfrm>
        </p:spPr>
        <p:txBody>
          <a:bodyPr wrap="square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DFF4901F-A9AB-D604-38C3-9A6AE3A92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s-ES">
              <a:solidFill>
                <a:schemeClr val="tx2"/>
              </a:solidFill>
            </a:endParaRPr>
          </a:p>
        </p:txBody>
      </p:sp>
      <p:sp>
        <p:nvSpPr>
          <p:cNvPr id="14" name="Marcador de fecha 2">
            <a:extLst>
              <a:ext uri="{FF2B5EF4-FFF2-40B4-BE49-F238E27FC236}">
                <a16:creationId xmlns:a16="http://schemas.microsoft.com/office/drawing/2014/main" id="{566238BC-B3B0-1E5A-EA89-107BA6FB27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dirty="0"/>
          </a:p>
        </p:txBody>
      </p:sp>
      <p:sp>
        <p:nvSpPr>
          <p:cNvPr id="16" name="Marcador de número de diapositiva 4">
            <a:extLst>
              <a:ext uri="{FF2B5EF4-FFF2-40B4-BE49-F238E27FC236}">
                <a16:creationId xmlns:a16="http://schemas.microsoft.com/office/drawing/2014/main" id="{B6917629-CFDA-CA6E-A05A-B3A3B4BB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8596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51EDDC81-8829-930A-41B0-8AAC375FC4F3}"/>
              </a:ext>
            </a:extLst>
          </p:cNvPr>
          <p:cNvSpPr/>
          <p:nvPr/>
        </p:nvSpPr>
        <p:spPr>
          <a:xfrm>
            <a:off x="780288" y="6016857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88B4500D-6D28-660E-DA3D-A05B0DCFD4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BD486C9E-1ED4-C1F0-AA03-7B26819F3A86}"/>
              </a:ext>
            </a:extLst>
          </p:cNvPr>
          <p:cNvSpPr/>
          <p:nvPr userDrawn="1"/>
        </p:nvSpPr>
        <p:spPr>
          <a:xfrm>
            <a:off x="780288" y="6016857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4603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E53B6B-3487-4CE0-A4B4-39E23D4FBC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0288" y="668337"/>
            <a:ext cx="10631508" cy="1022351"/>
          </a:xfrm>
        </p:spPr>
        <p:txBody>
          <a:bodyPr wrap="square" anchor="b">
            <a:noAutofit/>
          </a:bodyPr>
          <a:lstStyle>
            <a:lvl1pPr>
              <a:defRPr b="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7E5104-3BE0-9A37-DBC7-3A1F0895C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88" y="1835881"/>
            <a:ext cx="10631508" cy="4033105"/>
          </a:xfrm>
        </p:spPr>
        <p:txBody>
          <a:bodyPr>
            <a:noAutofit/>
          </a:bodyPr>
          <a:lstStyle>
            <a:lvl1pPr>
              <a:defRPr sz="2400">
                <a:solidFill>
                  <a:srgbClr val="4D4D4D"/>
                </a:solidFill>
              </a:defRPr>
            </a:lvl1pPr>
            <a:lvl2pPr>
              <a:defRPr sz="2000">
                <a:solidFill>
                  <a:srgbClr val="4D4D4D"/>
                </a:solidFill>
              </a:defRPr>
            </a:lvl2pPr>
            <a:lvl3pPr>
              <a:defRPr sz="1800">
                <a:solidFill>
                  <a:srgbClr val="4D4D4D"/>
                </a:solidFill>
              </a:defRPr>
            </a:lvl3pPr>
            <a:lvl4pPr>
              <a:defRPr sz="1600">
                <a:solidFill>
                  <a:srgbClr val="4D4D4D"/>
                </a:solidFill>
              </a:defRPr>
            </a:lvl4pPr>
            <a:lvl5pPr>
              <a:defRPr sz="1600">
                <a:solidFill>
                  <a:srgbClr val="4D4D4D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14" name="Marcador de fecha 2">
            <a:extLst>
              <a:ext uri="{FF2B5EF4-FFF2-40B4-BE49-F238E27FC236}">
                <a16:creationId xmlns:a16="http://schemas.microsoft.com/office/drawing/2014/main" id="{0EECD39D-5ABC-6C40-E10C-CD5AEC459E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dirty="0"/>
          </a:p>
        </p:txBody>
      </p:sp>
      <p:sp>
        <p:nvSpPr>
          <p:cNvPr id="15" name="Marcador de pie de página 3">
            <a:extLst>
              <a:ext uri="{FF2B5EF4-FFF2-40B4-BE49-F238E27FC236}">
                <a16:creationId xmlns:a16="http://schemas.microsoft.com/office/drawing/2014/main" id="{53A5B926-DFAF-E222-7656-88B2E602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>
              <a:solidFill>
                <a:schemeClr val="tx2"/>
              </a:solidFill>
            </a:endParaRPr>
          </a:p>
        </p:txBody>
      </p:sp>
      <p:sp>
        <p:nvSpPr>
          <p:cNvPr id="19" name="Marcador de número de diapositiva 4">
            <a:extLst>
              <a:ext uri="{FF2B5EF4-FFF2-40B4-BE49-F238E27FC236}">
                <a16:creationId xmlns:a16="http://schemas.microsoft.com/office/drawing/2014/main" id="{D1CC3FAF-E2A5-BD11-1344-374BBE610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8596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00B8905-F6CF-658D-2305-E346FE5056E4}"/>
              </a:ext>
            </a:extLst>
          </p:cNvPr>
          <p:cNvSpPr/>
          <p:nvPr/>
        </p:nvSpPr>
        <p:spPr>
          <a:xfrm>
            <a:off x="780288" y="6016857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D3F921D9-42AB-4F73-7750-86A3A0621D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4B1CF347-2C73-10BD-054C-5EC8DC4925E7}"/>
              </a:ext>
            </a:extLst>
          </p:cNvPr>
          <p:cNvSpPr/>
          <p:nvPr userDrawn="1"/>
        </p:nvSpPr>
        <p:spPr>
          <a:xfrm>
            <a:off x="780288" y="6016857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7821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C1DA49-12E7-4CF7-17CF-1EE2D185EF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0205" y="365125"/>
            <a:ext cx="10631590" cy="1325563"/>
          </a:xfrm>
        </p:spPr>
        <p:txBody>
          <a:bodyPr lIns="0" tIns="0" rIns="0" bIns="0"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B85C7F-D3FA-7143-AAB2-E87B4FC9E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39595" cy="4043362"/>
          </a:xfrm>
        </p:spPr>
        <p:txBody>
          <a:bodyPr wrap="square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DFF4901F-A9AB-D604-38C3-9A6AE3A92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4" name="Marcador de fecha 2">
            <a:extLst>
              <a:ext uri="{FF2B5EF4-FFF2-40B4-BE49-F238E27FC236}">
                <a16:creationId xmlns:a16="http://schemas.microsoft.com/office/drawing/2014/main" id="{566238BC-B3B0-1E5A-EA89-107BA6FB27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/>
          <a:p>
            <a:fld id="{948ECE66-BC2A-4692-BDD1-3955B2C0295B}" type="datetimeFigureOut">
              <a:rPr lang="es-ES" smtClean="0"/>
              <a:t>25/05/2026</a:t>
            </a:fld>
            <a:endParaRPr lang="es-ES" dirty="0"/>
          </a:p>
        </p:txBody>
      </p:sp>
      <p:sp>
        <p:nvSpPr>
          <p:cNvPr id="16" name="Marcador de número de diapositiva 4">
            <a:extLst>
              <a:ext uri="{FF2B5EF4-FFF2-40B4-BE49-F238E27FC236}">
                <a16:creationId xmlns:a16="http://schemas.microsoft.com/office/drawing/2014/main" id="{B6917629-CFDA-CA6E-A05A-B3A3B4BB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8596" y="6481719"/>
            <a:ext cx="2743200" cy="365125"/>
          </a:xfrm>
          <a:prstGeom prst="rect">
            <a:avLst/>
          </a:prstGeom>
        </p:spPr>
        <p:txBody>
          <a:bodyPr/>
          <a:lstStyle/>
          <a:p>
            <a:fld id="{65E73626-4E1D-47D0-B1A8-9796D36372F8}" type="slidenum">
              <a:rPr lang="es-ES" smtClean="0"/>
              <a:t>‹Nº›</a:t>
            </a:fld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51EDDC81-8829-930A-41B0-8AAC375FC4F3}"/>
              </a:ext>
            </a:extLst>
          </p:cNvPr>
          <p:cNvSpPr/>
          <p:nvPr/>
        </p:nvSpPr>
        <p:spPr>
          <a:xfrm>
            <a:off x="780288" y="6016857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88B4500D-6D28-660E-DA3D-A05B0DCFD4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D9C5BD18-EA55-8A1B-33AF-2D0D43F5F84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780204" y="1825625"/>
            <a:ext cx="5239596" cy="4043362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DD94006-017B-32EB-F4D7-D44B3B1DBD68}"/>
              </a:ext>
            </a:extLst>
          </p:cNvPr>
          <p:cNvSpPr/>
          <p:nvPr userDrawn="1"/>
        </p:nvSpPr>
        <p:spPr>
          <a:xfrm>
            <a:off x="780288" y="6016857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53466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7FC65A-07CB-8253-2D81-E9B56531CE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0205" y="668337"/>
            <a:ext cx="10631590" cy="1022351"/>
          </a:xfrm>
        </p:spPr>
        <p:txBody>
          <a:bodyPr anchor="b"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CD5A9B7-C9D1-6DC6-7B84-373E593AE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8" name="Marcador de número de diapositiva 4">
            <a:extLst>
              <a:ext uri="{FF2B5EF4-FFF2-40B4-BE49-F238E27FC236}">
                <a16:creationId xmlns:a16="http://schemas.microsoft.com/office/drawing/2014/main" id="{87BA8174-898D-F8A9-06E5-26BDF3A30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8596" y="6481719"/>
            <a:ext cx="2743200" cy="365125"/>
          </a:xfrm>
          <a:prstGeom prst="rect">
            <a:avLst/>
          </a:prstGeom>
        </p:spPr>
        <p:txBody>
          <a:bodyPr/>
          <a:lstStyle/>
          <a:p>
            <a:fld id="{65E73626-4E1D-47D0-B1A8-9796D36372F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Marcador de fecha 2">
            <a:extLst>
              <a:ext uri="{FF2B5EF4-FFF2-40B4-BE49-F238E27FC236}">
                <a16:creationId xmlns:a16="http://schemas.microsoft.com/office/drawing/2014/main" id="{9AEB6E78-90E0-9E7A-8E8B-87CE814437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/>
          <a:p>
            <a:fld id="{948ECE66-BC2A-4692-BDD1-3955B2C0295B}" type="datetimeFigureOut">
              <a:rPr lang="es-ES" smtClean="0"/>
              <a:t>25/05/2026</a:t>
            </a:fld>
            <a:endParaRPr lang="es-ES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5174034-0A26-4729-CD97-6AC75505B20A}"/>
              </a:ext>
            </a:extLst>
          </p:cNvPr>
          <p:cNvSpPr/>
          <p:nvPr/>
        </p:nvSpPr>
        <p:spPr>
          <a:xfrm>
            <a:off x="780288" y="351345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1B1BE503-0D50-F2FF-6DFA-08AB510B34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57927853-BFB4-BD65-41EE-AAF999B535FC}"/>
              </a:ext>
            </a:extLst>
          </p:cNvPr>
          <p:cNvSpPr/>
          <p:nvPr userDrawn="1"/>
        </p:nvSpPr>
        <p:spPr>
          <a:xfrm>
            <a:off x="780288" y="351345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35904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AAD8B1B-24A3-0D5F-56FC-82B555666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8596" y="6481719"/>
            <a:ext cx="2743200" cy="365125"/>
          </a:xfrm>
          <a:prstGeom prst="rect">
            <a:avLst/>
          </a:prstGeom>
        </p:spPr>
        <p:txBody>
          <a:bodyPr/>
          <a:lstStyle/>
          <a:p>
            <a:fld id="{65E73626-4E1D-47D0-B1A8-9796D36372F8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Marcador de fecha 2">
            <a:extLst>
              <a:ext uri="{FF2B5EF4-FFF2-40B4-BE49-F238E27FC236}">
                <a16:creationId xmlns:a16="http://schemas.microsoft.com/office/drawing/2014/main" id="{2E5CBD43-9D9A-BB45-9861-ADEE3AB325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/>
          <a:p>
            <a:fld id="{948ECE66-BC2A-4692-BDD1-3955B2C0295B}" type="datetimeFigureOut">
              <a:rPr lang="es-ES" smtClean="0"/>
              <a:t>25/05/2026</a:t>
            </a:fld>
            <a:endParaRPr lang="es-ES" dirty="0"/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2099D78E-B623-A12D-2CD9-A5015A765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FE82EE3-0AB2-0A81-14EA-DD850B5B1C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351345"/>
            <a:ext cx="2871058" cy="232266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B3E01B56-9383-764E-D5A1-28A1C5B8C6A2}"/>
              </a:ext>
            </a:extLst>
          </p:cNvPr>
          <p:cNvSpPr/>
          <p:nvPr/>
        </p:nvSpPr>
        <p:spPr>
          <a:xfrm>
            <a:off x="780288" y="351345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7DCB04F-9BF8-D669-5B4C-276971C917B8}"/>
              </a:ext>
            </a:extLst>
          </p:cNvPr>
          <p:cNvSpPr/>
          <p:nvPr userDrawn="1"/>
        </p:nvSpPr>
        <p:spPr>
          <a:xfrm>
            <a:off x="780288" y="351345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860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43DBF-9760-3BF2-631A-4A001DC65D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58280" y="1035342"/>
            <a:ext cx="5768283" cy="2474621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5B3EAD-9812-0CD5-55E0-9F7B44D7B9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8281" y="3541690"/>
            <a:ext cx="5768282" cy="171611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8723A3EA-499E-E916-77DB-96944A767A57}"/>
              </a:ext>
            </a:extLst>
          </p:cNvPr>
          <p:cNvGrpSpPr/>
          <p:nvPr/>
        </p:nvGrpSpPr>
        <p:grpSpPr>
          <a:xfrm rot="5400000">
            <a:off x="1267326" y="360214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27" name="Grupo 26">
              <a:extLst>
                <a:ext uri="{FF2B5EF4-FFF2-40B4-BE49-F238E27FC236}">
                  <a16:creationId xmlns:a16="http://schemas.microsoft.com/office/drawing/2014/main" id="{DF698986-7DF9-26E0-6A4E-9D88EE435F0F}"/>
                </a:ext>
              </a:extLst>
            </p:cNvPr>
            <p:cNvGrpSpPr/>
            <p:nvPr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7" name="Rectángulo 16">
                <a:extLst>
                  <a:ext uri="{FF2B5EF4-FFF2-40B4-BE49-F238E27FC236}">
                    <a16:creationId xmlns:a16="http://schemas.microsoft.com/office/drawing/2014/main" id="{A73787AF-F97A-5C2A-C300-580835F9D47A}"/>
                  </a:ext>
                </a:extLst>
              </p:cNvPr>
              <p:cNvSpPr/>
              <p:nvPr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9" name="Rectángulo 18">
                <a:extLst>
                  <a:ext uri="{FF2B5EF4-FFF2-40B4-BE49-F238E27FC236}">
                    <a16:creationId xmlns:a16="http://schemas.microsoft.com/office/drawing/2014/main" id="{6B873389-1A72-73A2-7B61-5C43DDA42094}"/>
                  </a:ext>
                </a:extLst>
              </p:cNvPr>
              <p:cNvSpPr/>
              <p:nvPr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0" name="Rectángulo 19">
                <a:extLst>
                  <a:ext uri="{FF2B5EF4-FFF2-40B4-BE49-F238E27FC236}">
                    <a16:creationId xmlns:a16="http://schemas.microsoft.com/office/drawing/2014/main" id="{4990C49B-1351-BBA1-9FF1-996C18E51446}"/>
                  </a:ext>
                </a:extLst>
              </p:cNvPr>
              <p:cNvSpPr/>
              <p:nvPr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1" name="Rectángulo 20">
                <a:extLst>
                  <a:ext uri="{FF2B5EF4-FFF2-40B4-BE49-F238E27FC236}">
                    <a16:creationId xmlns:a16="http://schemas.microsoft.com/office/drawing/2014/main" id="{874B1B1F-C73F-6D35-FDDA-2452221E21CC}"/>
                  </a:ext>
                </a:extLst>
              </p:cNvPr>
              <p:cNvSpPr/>
              <p:nvPr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499EC5A9-03D9-1DB6-C2BA-BA59F58333E8}"/>
                </a:ext>
              </a:extLst>
            </p:cNvPr>
            <p:cNvGrpSpPr/>
            <p:nvPr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22" name="Rectángulo 21">
                <a:extLst>
                  <a:ext uri="{FF2B5EF4-FFF2-40B4-BE49-F238E27FC236}">
                    <a16:creationId xmlns:a16="http://schemas.microsoft.com/office/drawing/2014/main" id="{1F1E1164-3BF0-1989-1246-6FDD7561C127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3" name="Rectángulo 22">
                <a:extLst>
                  <a:ext uri="{FF2B5EF4-FFF2-40B4-BE49-F238E27FC236}">
                    <a16:creationId xmlns:a16="http://schemas.microsoft.com/office/drawing/2014/main" id="{E6FFDF81-0C2E-9166-BC2C-8F4F9CF7DD90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4" name="Rectángulo 23">
                <a:extLst>
                  <a:ext uri="{FF2B5EF4-FFF2-40B4-BE49-F238E27FC236}">
                    <a16:creationId xmlns:a16="http://schemas.microsoft.com/office/drawing/2014/main" id="{49CB9FDD-0EB0-9147-4070-01A19ACD10EA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5" name="Rectángulo 24">
                <a:extLst>
                  <a:ext uri="{FF2B5EF4-FFF2-40B4-BE49-F238E27FC236}">
                    <a16:creationId xmlns:a16="http://schemas.microsoft.com/office/drawing/2014/main" id="{A3B5DDEA-507D-3E51-595B-D908BC72246C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7F7C51D2-C7DA-76DA-F095-17DD0FDA516E}"/>
              </a:ext>
            </a:extLst>
          </p:cNvPr>
          <p:cNvGrpSpPr/>
          <p:nvPr/>
        </p:nvGrpSpPr>
        <p:grpSpPr>
          <a:xfrm>
            <a:off x="2677198" y="2214495"/>
            <a:ext cx="1267968" cy="1267968"/>
            <a:chOff x="626834" y="2214495"/>
            <a:chExt cx="1267968" cy="1267968"/>
          </a:xfrm>
          <a:solidFill>
            <a:srgbClr val="FFFFFF"/>
          </a:solidFill>
        </p:grpSpPr>
        <p:grpSp>
          <p:nvGrpSpPr>
            <p:cNvPr id="28" name="Grupo 27">
              <a:extLst>
                <a:ext uri="{FF2B5EF4-FFF2-40B4-BE49-F238E27FC236}">
                  <a16:creationId xmlns:a16="http://schemas.microsoft.com/office/drawing/2014/main" id="{74A9AAD9-4ABC-1975-0085-01BB60B334D5}"/>
                </a:ext>
              </a:extLst>
            </p:cNvPr>
            <p:cNvGrpSpPr/>
            <p:nvPr/>
          </p:nvGrpSpPr>
          <p:grpSpPr>
            <a:xfrm>
              <a:off x="1260818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29" name="Rectángulo 28">
                <a:extLst>
                  <a:ext uri="{FF2B5EF4-FFF2-40B4-BE49-F238E27FC236}">
                    <a16:creationId xmlns:a16="http://schemas.microsoft.com/office/drawing/2014/main" id="{F1D03849-BFB0-D814-EEFD-3948D81EE63E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0" name="Rectángulo 29">
                <a:extLst>
                  <a:ext uri="{FF2B5EF4-FFF2-40B4-BE49-F238E27FC236}">
                    <a16:creationId xmlns:a16="http://schemas.microsoft.com/office/drawing/2014/main" id="{0A609511-4004-2742-CCAD-E17700F3EDCA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1" name="Rectángulo 30">
                <a:extLst>
                  <a:ext uri="{FF2B5EF4-FFF2-40B4-BE49-F238E27FC236}">
                    <a16:creationId xmlns:a16="http://schemas.microsoft.com/office/drawing/2014/main" id="{B1ABEEB9-C189-D3C8-BFA7-28352865B65B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" name="Rectángulo 31">
                <a:extLst>
                  <a:ext uri="{FF2B5EF4-FFF2-40B4-BE49-F238E27FC236}">
                    <a16:creationId xmlns:a16="http://schemas.microsoft.com/office/drawing/2014/main" id="{B0F893B0-F576-9E94-ECBF-66C353BB49F2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3" name="Grupo 32">
              <a:extLst>
                <a:ext uri="{FF2B5EF4-FFF2-40B4-BE49-F238E27FC236}">
                  <a16:creationId xmlns:a16="http://schemas.microsoft.com/office/drawing/2014/main" id="{E1144E91-DC41-E785-DC50-56CE826530F4}"/>
                </a:ext>
              </a:extLst>
            </p:cNvPr>
            <p:cNvGrpSpPr/>
            <p:nvPr/>
          </p:nvGrpSpPr>
          <p:grpSpPr>
            <a:xfrm>
              <a:off x="626834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34" name="Rectángulo 33">
                <a:extLst>
                  <a:ext uri="{FF2B5EF4-FFF2-40B4-BE49-F238E27FC236}">
                    <a16:creationId xmlns:a16="http://schemas.microsoft.com/office/drawing/2014/main" id="{3DC9F784-0983-336B-829B-C917478979D8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" name="Rectángulo 34">
                <a:extLst>
                  <a:ext uri="{FF2B5EF4-FFF2-40B4-BE49-F238E27FC236}">
                    <a16:creationId xmlns:a16="http://schemas.microsoft.com/office/drawing/2014/main" id="{50395E74-F79C-3DB8-C987-AFAE167F3002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6" name="Rectángulo 35">
                <a:extLst>
                  <a:ext uri="{FF2B5EF4-FFF2-40B4-BE49-F238E27FC236}">
                    <a16:creationId xmlns:a16="http://schemas.microsoft.com/office/drawing/2014/main" id="{97B379BA-62D9-E9D6-76BC-92FA8F197C66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7" name="Rectángulo 36">
                <a:extLst>
                  <a:ext uri="{FF2B5EF4-FFF2-40B4-BE49-F238E27FC236}">
                    <a16:creationId xmlns:a16="http://schemas.microsoft.com/office/drawing/2014/main" id="{DA3F9EAC-19BE-96DA-5E91-9CB78C8C013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EDBEB78A-06B0-3701-EBA0-4721CDD8A14D}"/>
                </a:ext>
              </a:extLst>
            </p:cNvPr>
            <p:cNvGrpSpPr/>
            <p:nvPr/>
          </p:nvGrpSpPr>
          <p:grpSpPr>
            <a:xfrm>
              <a:off x="626834" y="2214495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39" name="Rectángulo 38">
                <a:extLst>
                  <a:ext uri="{FF2B5EF4-FFF2-40B4-BE49-F238E27FC236}">
                    <a16:creationId xmlns:a16="http://schemas.microsoft.com/office/drawing/2014/main" id="{EA16CD62-4BA2-251C-04C0-4A0C95449358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" name="Rectángulo 39">
                <a:extLst>
                  <a:ext uri="{FF2B5EF4-FFF2-40B4-BE49-F238E27FC236}">
                    <a16:creationId xmlns:a16="http://schemas.microsoft.com/office/drawing/2014/main" id="{BEA15952-D017-3A4B-9F64-2B4CE90B23E6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1" name="Rectángulo 40">
                <a:extLst>
                  <a:ext uri="{FF2B5EF4-FFF2-40B4-BE49-F238E27FC236}">
                    <a16:creationId xmlns:a16="http://schemas.microsoft.com/office/drawing/2014/main" id="{2C956352-8958-D3BC-871C-F295D66B5950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" name="Rectángulo 41">
                <a:extLst>
                  <a:ext uri="{FF2B5EF4-FFF2-40B4-BE49-F238E27FC236}">
                    <a16:creationId xmlns:a16="http://schemas.microsoft.com/office/drawing/2014/main" id="{9A6F913E-6704-2099-F971-E1A168C2B34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</p:grpSp>
      <p:grpSp>
        <p:nvGrpSpPr>
          <p:cNvPr id="56" name="Grupo 55">
            <a:extLst>
              <a:ext uri="{FF2B5EF4-FFF2-40B4-BE49-F238E27FC236}">
                <a16:creationId xmlns:a16="http://schemas.microsoft.com/office/drawing/2014/main" id="{C9551A72-200D-4D9E-2A64-FECF640C1E7D}"/>
              </a:ext>
            </a:extLst>
          </p:cNvPr>
          <p:cNvGrpSpPr/>
          <p:nvPr/>
        </p:nvGrpSpPr>
        <p:grpSpPr>
          <a:xfrm rot="5400000">
            <a:off x="3613278" y="5057933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57" name="Grupo 56">
              <a:extLst>
                <a:ext uri="{FF2B5EF4-FFF2-40B4-BE49-F238E27FC236}">
                  <a16:creationId xmlns:a16="http://schemas.microsoft.com/office/drawing/2014/main" id="{03184B3F-34C7-4276-C2EB-3A4DBBE1C8E3}"/>
                </a:ext>
              </a:extLst>
            </p:cNvPr>
            <p:cNvGrpSpPr/>
            <p:nvPr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63" name="Rectángulo 62">
                <a:extLst>
                  <a:ext uri="{FF2B5EF4-FFF2-40B4-BE49-F238E27FC236}">
                    <a16:creationId xmlns:a16="http://schemas.microsoft.com/office/drawing/2014/main" id="{1DAD9D6C-7E26-5D2C-1C14-12F16C9B9EDF}"/>
                  </a:ext>
                </a:extLst>
              </p:cNvPr>
              <p:cNvSpPr/>
              <p:nvPr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4" name="Rectángulo 63">
                <a:extLst>
                  <a:ext uri="{FF2B5EF4-FFF2-40B4-BE49-F238E27FC236}">
                    <a16:creationId xmlns:a16="http://schemas.microsoft.com/office/drawing/2014/main" id="{A19DFA3F-0450-F57B-3FC6-67D820AAD5A3}"/>
                  </a:ext>
                </a:extLst>
              </p:cNvPr>
              <p:cNvSpPr/>
              <p:nvPr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5" name="Rectángulo 64">
                <a:extLst>
                  <a:ext uri="{FF2B5EF4-FFF2-40B4-BE49-F238E27FC236}">
                    <a16:creationId xmlns:a16="http://schemas.microsoft.com/office/drawing/2014/main" id="{377363A9-5F9A-CE5B-5722-09E54E9849CA}"/>
                  </a:ext>
                </a:extLst>
              </p:cNvPr>
              <p:cNvSpPr/>
              <p:nvPr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6" name="Rectángulo 65">
                <a:extLst>
                  <a:ext uri="{FF2B5EF4-FFF2-40B4-BE49-F238E27FC236}">
                    <a16:creationId xmlns:a16="http://schemas.microsoft.com/office/drawing/2014/main" id="{258D5631-5167-EC41-3347-FB9CCE580E1B}"/>
                  </a:ext>
                </a:extLst>
              </p:cNvPr>
              <p:cNvSpPr/>
              <p:nvPr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58" name="Grupo 57">
              <a:extLst>
                <a:ext uri="{FF2B5EF4-FFF2-40B4-BE49-F238E27FC236}">
                  <a16:creationId xmlns:a16="http://schemas.microsoft.com/office/drawing/2014/main" id="{7BCAA7E6-8A59-8ABE-E985-7443564B2AB0}"/>
                </a:ext>
              </a:extLst>
            </p:cNvPr>
            <p:cNvGrpSpPr/>
            <p:nvPr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59" name="Rectángulo 58">
                <a:extLst>
                  <a:ext uri="{FF2B5EF4-FFF2-40B4-BE49-F238E27FC236}">
                    <a16:creationId xmlns:a16="http://schemas.microsoft.com/office/drawing/2014/main" id="{60310FAC-CFAA-4F66-6E8B-CCE7A31A0505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0" name="Rectángulo 59">
                <a:extLst>
                  <a:ext uri="{FF2B5EF4-FFF2-40B4-BE49-F238E27FC236}">
                    <a16:creationId xmlns:a16="http://schemas.microsoft.com/office/drawing/2014/main" id="{3A88A63F-35D9-864D-BF2E-95191377D15C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1" name="Rectángulo 60">
                <a:extLst>
                  <a:ext uri="{FF2B5EF4-FFF2-40B4-BE49-F238E27FC236}">
                    <a16:creationId xmlns:a16="http://schemas.microsoft.com/office/drawing/2014/main" id="{B2BF2F9B-1053-5D36-8FAB-F909AEE0C853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2" name="Rectángulo 61">
                <a:extLst>
                  <a:ext uri="{FF2B5EF4-FFF2-40B4-BE49-F238E27FC236}">
                    <a16:creationId xmlns:a16="http://schemas.microsoft.com/office/drawing/2014/main" id="{83BDC655-B18D-DAEE-9B9B-9D2B19BCBB1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6AED09EC-0A7C-522E-EF92-0F6525DB09D6}"/>
              </a:ext>
            </a:extLst>
          </p:cNvPr>
          <p:cNvGrpSpPr/>
          <p:nvPr/>
        </p:nvGrpSpPr>
        <p:grpSpPr>
          <a:xfrm rot="5400000">
            <a:off x="619592" y="4410199"/>
            <a:ext cx="1929452" cy="1929452"/>
            <a:chOff x="454588" y="4410199"/>
            <a:chExt cx="1929452" cy="1929452"/>
          </a:xfrm>
          <a:solidFill>
            <a:srgbClr val="FFFFFF"/>
          </a:solidFill>
        </p:grpSpPr>
        <p:grpSp>
          <p:nvGrpSpPr>
            <p:cNvPr id="45" name="Grupo 44">
              <a:extLst>
                <a:ext uri="{FF2B5EF4-FFF2-40B4-BE49-F238E27FC236}">
                  <a16:creationId xmlns:a16="http://schemas.microsoft.com/office/drawing/2014/main" id="{133C7179-55D8-94C9-6B6C-C14C37EF771D}"/>
                </a:ext>
              </a:extLst>
            </p:cNvPr>
            <p:cNvGrpSpPr/>
            <p:nvPr/>
          </p:nvGrpSpPr>
          <p:grpSpPr>
            <a:xfrm rot="16200000">
              <a:off x="454588" y="5057933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46" name="Grupo 45">
                <a:extLst>
                  <a:ext uri="{FF2B5EF4-FFF2-40B4-BE49-F238E27FC236}">
                    <a16:creationId xmlns:a16="http://schemas.microsoft.com/office/drawing/2014/main" id="{2636506C-E606-68D8-98FC-0CA0AECC5F04}"/>
                  </a:ext>
                </a:extLst>
              </p:cNvPr>
              <p:cNvGrpSpPr/>
              <p:nvPr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52" name="Rectángulo 51">
                  <a:extLst>
                    <a:ext uri="{FF2B5EF4-FFF2-40B4-BE49-F238E27FC236}">
                      <a16:creationId xmlns:a16="http://schemas.microsoft.com/office/drawing/2014/main" id="{28722961-EED0-A180-417C-F1225535F95B}"/>
                    </a:ext>
                  </a:extLst>
                </p:cNvPr>
                <p:cNvSpPr/>
                <p:nvPr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3" name="Rectángulo 52">
                  <a:extLst>
                    <a:ext uri="{FF2B5EF4-FFF2-40B4-BE49-F238E27FC236}">
                      <a16:creationId xmlns:a16="http://schemas.microsoft.com/office/drawing/2014/main" id="{474CAA4C-E604-BBF4-17D9-E4B5A457C030}"/>
                    </a:ext>
                  </a:extLst>
                </p:cNvPr>
                <p:cNvSpPr/>
                <p:nvPr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4" name="Rectángulo 53">
                  <a:extLst>
                    <a:ext uri="{FF2B5EF4-FFF2-40B4-BE49-F238E27FC236}">
                      <a16:creationId xmlns:a16="http://schemas.microsoft.com/office/drawing/2014/main" id="{E65E637B-15F4-4827-4226-3C87AA1754EF}"/>
                    </a:ext>
                  </a:extLst>
                </p:cNvPr>
                <p:cNvSpPr/>
                <p:nvPr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5" name="Rectángulo 54">
                  <a:extLst>
                    <a:ext uri="{FF2B5EF4-FFF2-40B4-BE49-F238E27FC236}">
                      <a16:creationId xmlns:a16="http://schemas.microsoft.com/office/drawing/2014/main" id="{0F302996-4E57-75E0-D2EF-0D4A4B2C5C2D}"/>
                    </a:ext>
                  </a:extLst>
                </p:cNvPr>
                <p:cNvSpPr/>
                <p:nvPr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47" name="Grupo 46">
                <a:extLst>
                  <a:ext uri="{FF2B5EF4-FFF2-40B4-BE49-F238E27FC236}">
                    <a16:creationId xmlns:a16="http://schemas.microsoft.com/office/drawing/2014/main" id="{1DFF62D4-18C2-8A95-3827-098AD2557C2B}"/>
                  </a:ext>
                </a:extLst>
              </p:cNvPr>
              <p:cNvGrpSpPr/>
              <p:nvPr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48" name="Rectángulo 47">
                  <a:extLst>
                    <a:ext uri="{FF2B5EF4-FFF2-40B4-BE49-F238E27FC236}">
                      <a16:creationId xmlns:a16="http://schemas.microsoft.com/office/drawing/2014/main" id="{9C66A769-3E95-C815-FB7D-0164A1ADED62}"/>
                    </a:ext>
                  </a:extLst>
                </p:cNvPr>
                <p:cNvSpPr/>
                <p:nvPr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9" name="Rectángulo 48">
                  <a:extLst>
                    <a:ext uri="{FF2B5EF4-FFF2-40B4-BE49-F238E27FC236}">
                      <a16:creationId xmlns:a16="http://schemas.microsoft.com/office/drawing/2014/main" id="{3A555A89-9DCC-03C2-2C44-E0A7C6DFEB05}"/>
                    </a:ext>
                  </a:extLst>
                </p:cNvPr>
                <p:cNvSpPr/>
                <p:nvPr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0" name="Rectángulo 49">
                  <a:extLst>
                    <a:ext uri="{FF2B5EF4-FFF2-40B4-BE49-F238E27FC236}">
                      <a16:creationId xmlns:a16="http://schemas.microsoft.com/office/drawing/2014/main" id="{0EE9C659-FBAD-5E09-6EB9-E31C3AD8F6BC}"/>
                    </a:ext>
                  </a:extLst>
                </p:cNvPr>
                <p:cNvSpPr/>
                <p:nvPr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1" name="Rectángulo 50">
                  <a:extLst>
                    <a:ext uri="{FF2B5EF4-FFF2-40B4-BE49-F238E27FC236}">
                      <a16:creationId xmlns:a16="http://schemas.microsoft.com/office/drawing/2014/main" id="{9D788F3F-839D-CE8C-2C75-D43ABE152DE5}"/>
                    </a:ext>
                  </a:extLst>
                </p:cNvPr>
                <p:cNvSpPr/>
                <p:nvPr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C880B1E2-D11F-F44C-BA90-0B01B2C37CF5}"/>
                </a:ext>
              </a:extLst>
            </p:cNvPr>
            <p:cNvGrpSpPr/>
            <p:nvPr/>
          </p:nvGrpSpPr>
          <p:grpSpPr>
            <a:xfrm rot="16200000">
              <a:off x="1102322" y="4410199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68" name="Grupo 67">
                <a:extLst>
                  <a:ext uri="{FF2B5EF4-FFF2-40B4-BE49-F238E27FC236}">
                    <a16:creationId xmlns:a16="http://schemas.microsoft.com/office/drawing/2014/main" id="{785CF186-ED2D-8777-6CE3-2F773A3FE910}"/>
                  </a:ext>
                </a:extLst>
              </p:cNvPr>
              <p:cNvGrpSpPr/>
              <p:nvPr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74" name="Rectángulo 73">
                  <a:extLst>
                    <a:ext uri="{FF2B5EF4-FFF2-40B4-BE49-F238E27FC236}">
                      <a16:creationId xmlns:a16="http://schemas.microsoft.com/office/drawing/2014/main" id="{AD466310-6C0A-7BDD-8C1A-161E526876C5}"/>
                    </a:ext>
                  </a:extLst>
                </p:cNvPr>
                <p:cNvSpPr/>
                <p:nvPr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5" name="Rectángulo 74">
                  <a:extLst>
                    <a:ext uri="{FF2B5EF4-FFF2-40B4-BE49-F238E27FC236}">
                      <a16:creationId xmlns:a16="http://schemas.microsoft.com/office/drawing/2014/main" id="{7B44FABA-044E-A610-6503-E840C4B35ECE}"/>
                    </a:ext>
                  </a:extLst>
                </p:cNvPr>
                <p:cNvSpPr/>
                <p:nvPr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6" name="Rectángulo 75">
                  <a:extLst>
                    <a:ext uri="{FF2B5EF4-FFF2-40B4-BE49-F238E27FC236}">
                      <a16:creationId xmlns:a16="http://schemas.microsoft.com/office/drawing/2014/main" id="{0CDE45CF-3814-EF7A-DCD0-381B5F3EE837}"/>
                    </a:ext>
                  </a:extLst>
                </p:cNvPr>
                <p:cNvSpPr/>
                <p:nvPr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7" name="Rectángulo 76">
                  <a:extLst>
                    <a:ext uri="{FF2B5EF4-FFF2-40B4-BE49-F238E27FC236}">
                      <a16:creationId xmlns:a16="http://schemas.microsoft.com/office/drawing/2014/main" id="{FD3C6D68-B427-A375-7B51-AA9F86148566}"/>
                    </a:ext>
                  </a:extLst>
                </p:cNvPr>
                <p:cNvSpPr/>
                <p:nvPr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69" name="Grupo 68">
                <a:extLst>
                  <a:ext uri="{FF2B5EF4-FFF2-40B4-BE49-F238E27FC236}">
                    <a16:creationId xmlns:a16="http://schemas.microsoft.com/office/drawing/2014/main" id="{034EB644-4839-E1D9-E150-27FD5691DB97}"/>
                  </a:ext>
                </a:extLst>
              </p:cNvPr>
              <p:cNvGrpSpPr/>
              <p:nvPr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70" name="Rectángulo 69">
                  <a:extLst>
                    <a:ext uri="{FF2B5EF4-FFF2-40B4-BE49-F238E27FC236}">
                      <a16:creationId xmlns:a16="http://schemas.microsoft.com/office/drawing/2014/main" id="{7FBCEA5D-F022-42D7-144E-77C3208EB344}"/>
                    </a:ext>
                  </a:extLst>
                </p:cNvPr>
                <p:cNvSpPr/>
                <p:nvPr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1" name="Rectángulo 70">
                  <a:extLst>
                    <a:ext uri="{FF2B5EF4-FFF2-40B4-BE49-F238E27FC236}">
                      <a16:creationId xmlns:a16="http://schemas.microsoft.com/office/drawing/2014/main" id="{6881227E-135C-502B-AA51-81752FBAAFBB}"/>
                    </a:ext>
                  </a:extLst>
                </p:cNvPr>
                <p:cNvSpPr/>
                <p:nvPr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2" name="Rectángulo 71">
                  <a:extLst>
                    <a:ext uri="{FF2B5EF4-FFF2-40B4-BE49-F238E27FC236}">
                      <a16:creationId xmlns:a16="http://schemas.microsoft.com/office/drawing/2014/main" id="{93272C09-6F07-B37C-F346-D29139DF1AEB}"/>
                    </a:ext>
                  </a:extLst>
                </p:cNvPr>
                <p:cNvSpPr/>
                <p:nvPr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3" name="Rectángulo 72">
                  <a:extLst>
                    <a:ext uri="{FF2B5EF4-FFF2-40B4-BE49-F238E27FC236}">
                      <a16:creationId xmlns:a16="http://schemas.microsoft.com/office/drawing/2014/main" id="{DD77D30B-F8E0-3EBB-ABC2-F1532A1D488A}"/>
                    </a:ext>
                  </a:extLst>
                </p:cNvPr>
                <p:cNvSpPr/>
                <p:nvPr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pic>
        <p:nvPicPr>
          <p:cNvPr id="79" name="Imagen 78">
            <a:extLst>
              <a:ext uri="{FF2B5EF4-FFF2-40B4-BE49-F238E27FC236}">
                <a16:creationId xmlns:a16="http://schemas.microsoft.com/office/drawing/2014/main" id="{5A491AF9-F21A-F3D1-C8E2-113FA6A425C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577" y="5822658"/>
            <a:ext cx="5795219" cy="468828"/>
          </a:xfrm>
          <a:prstGeom prst="rect">
            <a:avLst/>
          </a:prstGeom>
        </p:spPr>
      </p:pic>
      <p:sp>
        <p:nvSpPr>
          <p:cNvPr id="83" name="Marcador de número de diapositiva 4">
            <a:extLst>
              <a:ext uri="{FF2B5EF4-FFF2-40B4-BE49-F238E27FC236}">
                <a16:creationId xmlns:a16="http://schemas.microsoft.com/office/drawing/2014/main" id="{5BB32F5D-6439-C69F-3114-BF3BE8F6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4" name="Marcador de fecha 2">
            <a:extLst>
              <a:ext uri="{FF2B5EF4-FFF2-40B4-BE49-F238E27FC236}">
                <a16:creationId xmlns:a16="http://schemas.microsoft.com/office/drawing/2014/main" id="{054271A0-1D1E-E926-6088-8E808419C9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dirty="0"/>
          </a:p>
        </p:txBody>
      </p:sp>
      <p:sp>
        <p:nvSpPr>
          <p:cNvPr id="85" name="Marcador de pie de página 3">
            <a:extLst>
              <a:ext uri="{FF2B5EF4-FFF2-40B4-BE49-F238E27FC236}">
                <a16:creationId xmlns:a16="http://schemas.microsoft.com/office/drawing/2014/main" id="{2F6C1887-FBD0-E095-D7C6-B70293AF7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endParaRPr lang="es-ES" dirty="0">
              <a:solidFill>
                <a:srgbClr val="FFFFFF"/>
              </a:solidFill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B6C6241A-47BC-931E-6EFB-2F993DCCE3E7}"/>
              </a:ext>
            </a:extLst>
          </p:cNvPr>
          <p:cNvGrpSpPr/>
          <p:nvPr userDrawn="1"/>
        </p:nvGrpSpPr>
        <p:grpSpPr>
          <a:xfrm rot="5400000">
            <a:off x="1267326" y="360214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5" name="Grupo 4">
              <a:extLst>
                <a:ext uri="{FF2B5EF4-FFF2-40B4-BE49-F238E27FC236}">
                  <a16:creationId xmlns:a16="http://schemas.microsoft.com/office/drawing/2014/main" id="{AA63C497-1AA6-3F4C-3F4E-945089419101}"/>
                </a:ext>
              </a:extLst>
            </p:cNvPr>
            <p:cNvGrpSpPr/>
            <p:nvPr userDrawn="1"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1" name="Rectángulo 10">
                <a:extLst>
                  <a:ext uri="{FF2B5EF4-FFF2-40B4-BE49-F238E27FC236}">
                    <a16:creationId xmlns:a16="http://schemas.microsoft.com/office/drawing/2014/main" id="{D1E9A8F1-9EDB-9B2D-FE64-246B0432249F}"/>
                  </a:ext>
                </a:extLst>
              </p:cNvPr>
              <p:cNvSpPr/>
              <p:nvPr userDrawn="1"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2" name="Rectángulo 11">
                <a:extLst>
                  <a:ext uri="{FF2B5EF4-FFF2-40B4-BE49-F238E27FC236}">
                    <a16:creationId xmlns:a16="http://schemas.microsoft.com/office/drawing/2014/main" id="{7F7CCB82-00EA-3E49-2D02-EF5286106F63}"/>
                  </a:ext>
                </a:extLst>
              </p:cNvPr>
              <p:cNvSpPr/>
              <p:nvPr userDrawn="1"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3" name="Rectángulo 12">
                <a:extLst>
                  <a:ext uri="{FF2B5EF4-FFF2-40B4-BE49-F238E27FC236}">
                    <a16:creationId xmlns:a16="http://schemas.microsoft.com/office/drawing/2014/main" id="{161AED50-0E03-DFC7-0A8F-E58AB3125F0D}"/>
                  </a:ext>
                </a:extLst>
              </p:cNvPr>
              <p:cNvSpPr/>
              <p:nvPr userDrawn="1"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4" name="Rectángulo 13">
                <a:extLst>
                  <a:ext uri="{FF2B5EF4-FFF2-40B4-BE49-F238E27FC236}">
                    <a16:creationId xmlns:a16="http://schemas.microsoft.com/office/drawing/2014/main" id="{4FE5A237-3047-9089-141B-3E1364C4D760}"/>
                  </a:ext>
                </a:extLst>
              </p:cNvPr>
              <p:cNvSpPr/>
              <p:nvPr userDrawn="1"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7E3D8A6F-8DDE-E2E9-9C48-A665EC397699}"/>
                </a:ext>
              </a:extLst>
            </p:cNvPr>
            <p:cNvGrpSpPr/>
            <p:nvPr userDrawn="1"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7" name="Rectángulo 6">
                <a:extLst>
                  <a:ext uri="{FF2B5EF4-FFF2-40B4-BE49-F238E27FC236}">
                    <a16:creationId xmlns:a16="http://schemas.microsoft.com/office/drawing/2014/main" id="{A079E083-79B0-347E-2CE1-B94E8E0AF190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" name="Rectángulo 7">
                <a:extLst>
                  <a:ext uri="{FF2B5EF4-FFF2-40B4-BE49-F238E27FC236}">
                    <a16:creationId xmlns:a16="http://schemas.microsoft.com/office/drawing/2014/main" id="{006FE744-B78F-9A5E-4AD9-B0E69EF744F4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0CC2BAE9-7D60-EA41-3281-FBBE141FD97B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" name="Rectángulo 9">
                <a:extLst>
                  <a:ext uri="{FF2B5EF4-FFF2-40B4-BE49-F238E27FC236}">
                    <a16:creationId xmlns:a16="http://schemas.microsoft.com/office/drawing/2014/main" id="{475817B7-3365-1D2E-A288-1D66E924EDE9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C3B93D56-89EF-7780-7616-472E20AF5431}"/>
              </a:ext>
            </a:extLst>
          </p:cNvPr>
          <p:cNvGrpSpPr/>
          <p:nvPr userDrawn="1"/>
        </p:nvGrpSpPr>
        <p:grpSpPr>
          <a:xfrm>
            <a:off x="2677198" y="2214495"/>
            <a:ext cx="1267968" cy="1267968"/>
            <a:chOff x="626834" y="2214495"/>
            <a:chExt cx="1267968" cy="1267968"/>
          </a:xfrm>
          <a:solidFill>
            <a:srgbClr val="FFFFFF"/>
          </a:solidFill>
        </p:grpSpPr>
        <p:grpSp>
          <p:nvGrpSpPr>
            <p:cNvPr id="16" name="Grupo 15">
              <a:extLst>
                <a:ext uri="{FF2B5EF4-FFF2-40B4-BE49-F238E27FC236}">
                  <a16:creationId xmlns:a16="http://schemas.microsoft.com/office/drawing/2014/main" id="{594664D5-C8BB-539F-0A6B-19C448A3562F}"/>
                </a:ext>
              </a:extLst>
            </p:cNvPr>
            <p:cNvGrpSpPr/>
            <p:nvPr userDrawn="1"/>
          </p:nvGrpSpPr>
          <p:grpSpPr>
            <a:xfrm>
              <a:off x="1260818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92" name="Rectángulo 91">
                <a:extLst>
                  <a:ext uri="{FF2B5EF4-FFF2-40B4-BE49-F238E27FC236}">
                    <a16:creationId xmlns:a16="http://schemas.microsoft.com/office/drawing/2014/main" id="{C6F6B3AE-FA78-52E9-0334-65680FED146B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3" name="Rectángulo 92">
                <a:extLst>
                  <a:ext uri="{FF2B5EF4-FFF2-40B4-BE49-F238E27FC236}">
                    <a16:creationId xmlns:a16="http://schemas.microsoft.com/office/drawing/2014/main" id="{422D1DE4-4187-613E-F2C4-793934A7C735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4" name="Rectángulo 93">
                <a:extLst>
                  <a:ext uri="{FF2B5EF4-FFF2-40B4-BE49-F238E27FC236}">
                    <a16:creationId xmlns:a16="http://schemas.microsoft.com/office/drawing/2014/main" id="{39303463-0E59-C995-1086-1A236C47076A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5" name="Rectángulo 94">
                <a:extLst>
                  <a:ext uri="{FF2B5EF4-FFF2-40B4-BE49-F238E27FC236}">
                    <a16:creationId xmlns:a16="http://schemas.microsoft.com/office/drawing/2014/main" id="{82F13060-4DC0-51E6-D3CF-8EE629E0F3F8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18" name="Grupo 17">
              <a:extLst>
                <a:ext uri="{FF2B5EF4-FFF2-40B4-BE49-F238E27FC236}">
                  <a16:creationId xmlns:a16="http://schemas.microsoft.com/office/drawing/2014/main" id="{B6C58A60-A533-86FF-F74E-D0C911046C0A}"/>
                </a:ext>
              </a:extLst>
            </p:cNvPr>
            <p:cNvGrpSpPr/>
            <p:nvPr userDrawn="1"/>
          </p:nvGrpSpPr>
          <p:grpSpPr>
            <a:xfrm>
              <a:off x="626834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8" name="Rectángulo 87">
                <a:extLst>
                  <a:ext uri="{FF2B5EF4-FFF2-40B4-BE49-F238E27FC236}">
                    <a16:creationId xmlns:a16="http://schemas.microsoft.com/office/drawing/2014/main" id="{36E06663-3C0F-CEF4-106F-9EDC6568D7D9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9" name="Rectángulo 88">
                <a:extLst>
                  <a:ext uri="{FF2B5EF4-FFF2-40B4-BE49-F238E27FC236}">
                    <a16:creationId xmlns:a16="http://schemas.microsoft.com/office/drawing/2014/main" id="{147EF86D-30C9-EA92-F65C-93EC4D814E0C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0" name="Rectángulo 89">
                <a:extLst>
                  <a:ext uri="{FF2B5EF4-FFF2-40B4-BE49-F238E27FC236}">
                    <a16:creationId xmlns:a16="http://schemas.microsoft.com/office/drawing/2014/main" id="{76EF3DF9-6E0A-A338-DAF4-7251AE7BEA4C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1" name="Rectángulo 90">
                <a:extLst>
                  <a:ext uri="{FF2B5EF4-FFF2-40B4-BE49-F238E27FC236}">
                    <a16:creationId xmlns:a16="http://schemas.microsoft.com/office/drawing/2014/main" id="{435856EE-7BCA-0350-C7A0-70F0C5BC7D99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80" name="Grupo 79">
              <a:extLst>
                <a:ext uri="{FF2B5EF4-FFF2-40B4-BE49-F238E27FC236}">
                  <a16:creationId xmlns:a16="http://schemas.microsoft.com/office/drawing/2014/main" id="{8C9F1333-C504-4565-E662-B86BDC90831F}"/>
                </a:ext>
              </a:extLst>
            </p:cNvPr>
            <p:cNvGrpSpPr/>
            <p:nvPr userDrawn="1"/>
          </p:nvGrpSpPr>
          <p:grpSpPr>
            <a:xfrm>
              <a:off x="626834" y="2214495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1" name="Rectángulo 80">
                <a:extLst>
                  <a:ext uri="{FF2B5EF4-FFF2-40B4-BE49-F238E27FC236}">
                    <a16:creationId xmlns:a16="http://schemas.microsoft.com/office/drawing/2014/main" id="{7924A7A0-42AB-E81E-76EE-2D294FEABFD8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2" name="Rectángulo 81">
                <a:extLst>
                  <a:ext uri="{FF2B5EF4-FFF2-40B4-BE49-F238E27FC236}">
                    <a16:creationId xmlns:a16="http://schemas.microsoft.com/office/drawing/2014/main" id="{74728B64-8248-6379-2094-59869085D6D0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6" name="Rectángulo 85">
                <a:extLst>
                  <a:ext uri="{FF2B5EF4-FFF2-40B4-BE49-F238E27FC236}">
                    <a16:creationId xmlns:a16="http://schemas.microsoft.com/office/drawing/2014/main" id="{05A8130A-96AA-2443-7C09-C9DF389AB863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7" name="Rectángulo 86">
                <a:extLst>
                  <a:ext uri="{FF2B5EF4-FFF2-40B4-BE49-F238E27FC236}">
                    <a16:creationId xmlns:a16="http://schemas.microsoft.com/office/drawing/2014/main" id="{DB7B96D5-F0AF-1583-C468-6217C42B1B3A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</p:grpSp>
      <p:grpSp>
        <p:nvGrpSpPr>
          <p:cNvPr id="96" name="Grupo 95">
            <a:extLst>
              <a:ext uri="{FF2B5EF4-FFF2-40B4-BE49-F238E27FC236}">
                <a16:creationId xmlns:a16="http://schemas.microsoft.com/office/drawing/2014/main" id="{22CFB451-F574-698B-79C1-6D13BD37438A}"/>
              </a:ext>
            </a:extLst>
          </p:cNvPr>
          <p:cNvGrpSpPr/>
          <p:nvPr userDrawn="1"/>
        </p:nvGrpSpPr>
        <p:grpSpPr>
          <a:xfrm rot="5400000">
            <a:off x="3613278" y="5057933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97" name="Grupo 96">
              <a:extLst>
                <a:ext uri="{FF2B5EF4-FFF2-40B4-BE49-F238E27FC236}">
                  <a16:creationId xmlns:a16="http://schemas.microsoft.com/office/drawing/2014/main" id="{25487BB7-7691-A7DE-67AF-F553F7195715}"/>
                </a:ext>
              </a:extLst>
            </p:cNvPr>
            <p:cNvGrpSpPr/>
            <p:nvPr userDrawn="1"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03" name="Rectángulo 102">
                <a:extLst>
                  <a:ext uri="{FF2B5EF4-FFF2-40B4-BE49-F238E27FC236}">
                    <a16:creationId xmlns:a16="http://schemas.microsoft.com/office/drawing/2014/main" id="{DD888DE0-A8D9-E36E-A0DF-8A6E66FF7D9A}"/>
                  </a:ext>
                </a:extLst>
              </p:cNvPr>
              <p:cNvSpPr/>
              <p:nvPr userDrawn="1"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4" name="Rectángulo 103">
                <a:extLst>
                  <a:ext uri="{FF2B5EF4-FFF2-40B4-BE49-F238E27FC236}">
                    <a16:creationId xmlns:a16="http://schemas.microsoft.com/office/drawing/2014/main" id="{B3FD6E18-8049-C755-D56D-73843B254814}"/>
                  </a:ext>
                </a:extLst>
              </p:cNvPr>
              <p:cNvSpPr/>
              <p:nvPr userDrawn="1"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5" name="Rectángulo 104">
                <a:extLst>
                  <a:ext uri="{FF2B5EF4-FFF2-40B4-BE49-F238E27FC236}">
                    <a16:creationId xmlns:a16="http://schemas.microsoft.com/office/drawing/2014/main" id="{8271398B-120E-1BD9-B726-18D0D3F2459B}"/>
                  </a:ext>
                </a:extLst>
              </p:cNvPr>
              <p:cNvSpPr/>
              <p:nvPr userDrawn="1"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6" name="Rectángulo 105">
                <a:extLst>
                  <a:ext uri="{FF2B5EF4-FFF2-40B4-BE49-F238E27FC236}">
                    <a16:creationId xmlns:a16="http://schemas.microsoft.com/office/drawing/2014/main" id="{CE50A613-011C-B1D2-8E39-8976ACDA4A2E}"/>
                  </a:ext>
                </a:extLst>
              </p:cNvPr>
              <p:cNvSpPr/>
              <p:nvPr userDrawn="1"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98" name="Grupo 97">
              <a:extLst>
                <a:ext uri="{FF2B5EF4-FFF2-40B4-BE49-F238E27FC236}">
                  <a16:creationId xmlns:a16="http://schemas.microsoft.com/office/drawing/2014/main" id="{8495DC0B-EE29-F7F0-E38C-2D1848A70F75}"/>
                </a:ext>
              </a:extLst>
            </p:cNvPr>
            <p:cNvGrpSpPr/>
            <p:nvPr userDrawn="1"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99" name="Rectángulo 98">
                <a:extLst>
                  <a:ext uri="{FF2B5EF4-FFF2-40B4-BE49-F238E27FC236}">
                    <a16:creationId xmlns:a16="http://schemas.microsoft.com/office/drawing/2014/main" id="{06C2CD98-5D0D-10AE-9E8E-7BF59247C800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0" name="Rectángulo 99">
                <a:extLst>
                  <a:ext uri="{FF2B5EF4-FFF2-40B4-BE49-F238E27FC236}">
                    <a16:creationId xmlns:a16="http://schemas.microsoft.com/office/drawing/2014/main" id="{D882E974-EAE8-8A04-BF42-5CA8A6A4D7E8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1" name="Rectángulo 100">
                <a:extLst>
                  <a:ext uri="{FF2B5EF4-FFF2-40B4-BE49-F238E27FC236}">
                    <a16:creationId xmlns:a16="http://schemas.microsoft.com/office/drawing/2014/main" id="{609DC8C1-BDA6-3578-6C4A-5FFE95509BD9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2" name="Rectángulo 101">
                <a:extLst>
                  <a:ext uri="{FF2B5EF4-FFF2-40B4-BE49-F238E27FC236}">
                    <a16:creationId xmlns:a16="http://schemas.microsoft.com/office/drawing/2014/main" id="{D22EBC42-8D90-20EB-E797-3E397D29543C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258B1DF1-3685-D9E8-92B9-EFBD483C140A}"/>
              </a:ext>
            </a:extLst>
          </p:cNvPr>
          <p:cNvGrpSpPr/>
          <p:nvPr userDrawn="1"/>
        </p:nvGrpSpPr>
        <p:grpSpPr>
          <a:xfrm rot="5400000">
            <a:off x="619592" y="4410199"/>
            <a:ext cx="1929452" cy="1929452"/>
            <a:chOff x="454588" y="4410199"/>
            <a:chExt cx="1929452" cy="1929452"/>
          </a:xfrm>
          <a:solidFill>
            <a:srgbClr val="FFFFFF"/>
          </a:solidFill>
        </p:grpSpPr>
        <p:grpSp>
          <p:nvGrpSpPr>
            <p:cNvPr id="108" name="Grupo 107">
              <a:extLst>
                <a:ext uri="{FF2B5EF4-FFF2-40B4-BE49-F238E27FC236}">
                  <a16:creationId xmlns:a16="http://schemas.microsoft.com/office/drawing/2014/main" id="{A4B21850-F4CE-E731-EEB9-4535F22F3754}"/>
                </a:ext>
              </a:extLst>
            </p:cNvPr>
            <p:cNvGrpSpPr/>
            <p:nvPr userDrawn="1"/>
          </p:nvGrpSpPr>
          <p:grpSpPr>
            <a:xfrm rot="16200000">
              <a:off x="454588" y="5057933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120" name="Grupo 119">
                <a:extLst>
                  <a:ext uri="{FF2B5EF4-FFF2-40B4-BE49-F238E27FC236}">
                    <a16:creationId xmlns:a16="http://schemas.microsoft.com/office/drawing/2014/main" id="{860B4D58-C38A-4ECB-AAF2-7307AAA00900}"/>
                  </a:ext>
                </a:extLst>
              </p:cNvPr>
              <p:cNvGrpSpPr/>
              <p:nvPr userDrawn="1"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126" name="Rectángulo 125">
                  <a:extLst>
                    <a:ext uri="{FF2B5EF4-FFF2-40B4-BE49-F238E27FC236}">
                      <a16:creationId xmlns:a16="http://schemas.microsoft.com/office/drawing/2014/main" id="{BACB509E-A3C5-7893-75A6-CD67061C5C93}"/>
                    </a:ext>
                  </a:extLst>
                </p:cNvPr>
                <p:cNvSpPr/>
                <p:nvPr userDrawn="1"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7" name="Rectángulo 126">
                  <a:extLst>
                    <a:ext uri="{FF2B5EF4-FFF2-40B4-BE49-F238E27FC236}">
                      <a16:creationId xmlns:a16="http://schemas.microsoft.com/office/drawing/2014/main" id="{DA1BC44D-5064-FD89-9311-0EED80C6183B}"/>
                    </a:ext>
                  </a:extLst>
                </p:cNvPr>
                <p:cNvSpPr/>
                <p:nvPr userDrawn="1"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8" name="Rectángulo 127">
                  <a:extLst>
                    <a:ext uri="{FF2B5EF4-FFF2-40B4-BE49-F238E27FC236}">
                      <a16:creationId xmlns:a16="http://schemas.microsoft.com/office/drawing/2014/main" id="{AFE9DE08-6009-8262-9B34-8334980D380A}"/>
                    </a:ext>
                  </a:extLst>
                </p:cNvPr>
                <p:cNvSpPr/>
                <p:nvPr userDrawn="1"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9" name="Rectángulo 128">
                  <a:extLst>
                    <a:ext uri="{FF2B5EF4-FFF2-40B4-BE49-F238E27FC236}">
                      <a16:creationId xmlns:a16="http://schemas.microsoft.com/office/drawing/2014/main" id="{5BFDCA8D-ED2C-DF0F-950F-C25CE08683B2}"/>
                    </a:ext>
                  </a:extLst>
                </p:cNvPr>
                <p:cNvSpPr/>
                <p:nvPr userDrawn="1"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21" name="Grupo 120">
                <a:extLst>
                  <a:ext uri="{FF2B5EF4-FFF2-40B4-BE49-F238E27FC236}">
                    <a16:creationId xmlns:a16="http://schemas.microsoft.com/office/drawing/2014/main" id="{807BE12A-A11A-8442-42F6-565E5419E77F}"/>
                  </a:ext>
                </a:extLst>
              </p:cNvPr>
              <p:cNvGrpSpPr/>
              <p:nvPr userDrawn="1"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122" name="Rectángulo 121">
                  <a:extLst>
                    <a:ext uri="{FF2B5EF4-FFF2-40B4-BE49-F238E27FC236}">
                      <a16:creationId xmlns:a16="http://schemas.microsoft.com/office/drawing/2014/main" id="{63A881F0-4D9B-3EFC-3A10-E1E935C5A2F7}"/>
                    </a:ext>
                  </a:extLst>
                </p:cNvPr>
                <p:cNvSpPr/>
                <p:nvPr userDrawn="1"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3" name="Rectángulo 122">
                  <a:extLst>
                    <a:ext uri="{FF2B5EF4-FFF2-40B4-BE49-F238E27FC236}">
                      <a16:creationId xmlns:a16="http://schemas.microsoft.com/office/drawing/2014/main" id="{E8DCCD6A-D559-1CC1-FBFC-BEF2B71E3FFD}"/>
                    </a:ext>
                  </a:extLst>
                </p:cNvPr>
                <p:cNvSpPr/>
                <p:nvPr userDrawn="1"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4" name="Rectángulo 123">
                  <a:extLst>
                    <a:ext uri="{FF2B5EF4-FFF2-40B4-BE49-F238E27FC236}">
                      <a16:creationId xmlns:a16="http://schemas.microsoft.com/office/drawing/2014/main" id="{7F11844A-6BA6-3ED4-D34E-77D5E6DB96DD}"/>
                    </a:ext>
                  </a:extLst>
                </p:cNvPr>
                <p:cNvSpPr/>
                <p:nvPr userDrawn="1"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5" name="Rectángulo 124">
                  <a:extLst>
                    <a:ext uri="{FF2B5EF4-FFF2-40B4-BE49-F238E27FC236}">
                      <a16:creationId xmlns:a16="http://schemas.microsoft.com/office/drawing/2014/main" id="{C5C4B741-9116-D2CF-DAA6-EFC11B9F7169}"/>
                    </a:ext>
                  </a:extLst>
                </p:cNvPr>
                <p:cNvSpPr/>
                <p:nvPr userDrawn="1"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grpSp>
          <p:nvGrpSpPr>
            <p:cNvPr id="109" name="Grupo 108">
              <a:extLst>
                <a:ext uri="{FF2B5EF4-FFF2-40B4-BE49-F238E27FC236}">
                  <a16:creationId xmlns:a16="http://schemas.microsoft.com/office/drawing/2014/main" id="{3FAAC652-786F-36EC-9688-F18BD9440747}"/>
                </a:ext>
              </a:extLst>
            </p:cNvPr>
            <p:cNvGrpSpPr/>
            <p:nvPr userDrawn="1"/>
          </p:nvGrpSpPr>
          <p:grpSpPr>
            <a:xfrm rot="16200000">
              <a:off x="1102322" y="4410199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110" name="Grupo 109">
                <a:extLst>
                  <a:ext uri="{FF2B5EF4-FFF2-40B4-BE49-F238E27FC236}">
                    <a16:creationId xmlns:a16="http://schemas.microsoft.com/office/drawing/2014/main" id="{6B5E04D0-941D-8D5B-C123-15C33A18104F}"/>
                  </a:ext>
                </a:extLst>
              </p:cNvPr>
              <p:cNvGrpSpPr/>
              <p:nvPr userDrawn="1"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116" name="Rectángulo 115">
                  <a:extLst>
                    <a:ext uri="{FF2B5EF4-FFF2-40B4-BE49-F238E27FC236}">
                      <a16:creationId xmlns:a16="http://schemas.microsoft.com/office/drawing/2014/main" id="{147968AC-37CF-95F9-E998-00465DC52874}"/>
                    </a:ext>
                  </a:extLst>
                </p:cNvPr>
                <p:cNvSpPr/>
                <p:nvPr userDrawn="1"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7" name="Rectángulo 116">
                  <a:extLst>
                    <a:ext uri="{FF2B5EF4-FFF2-40B4-BE49-F238E27FC236}">
                      <a16:creationId xmlns:a16="http://schemas.microsoft.com/office/drawing/2014/main" id="{50909DD1-3E31-D898-B340-E9066A6B2736}"/>
                    </a:ext>
                  </a:extLst>
                </p:cNvPr>
                <p:cNvSpPr/>
                <p:nvPr userDrawn="1"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8" name="Rectángulo 117">
                  <a:extLst>
                    <a:ext uri="{FF2B5EF4-FFF2-40B4-BE49-F238E27FC236}">
                      <a16:creationId xmlns:a16="http://schemas.microsoft.com/office/drawing/2014/main" id="{A7E5411C-779C-36AB-2312-8BE6470B2C98}"/>
                    </a:ext>
                  </a:extLst>
                </p:cNvPr>
                <p:cNvSpPr/>
                <p:nvPr userDrawn="1"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9" name="Rectángulo 118">
                  <a:extLst>
                    <a:ext uri="{FF2B5EF4-FFF2-40B4-BE49-F238E27FC236}">
                      <a16:creationId xmlns:a16="http://schemas.microsoft.com/office/drawing/2014/main" id="{C688D10B-F35D-67E7-A081-643FFA676C58}"/>
                    </a:ext>
                  </a:extLst>
                </p:cNvPr>
                <p:cNvSpPr/>
                <p:nvPr userDrawn="1"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11" name="Grupo 110">
                <a:extLst>
                  <a:ext uri="{FF2B5EF4-FFF2-40B4-BE49-F238E27FC236}">
                    <a16:creationId xmlns:a16="http://schemas.microsoft.com/office/drawing/2014/main" id="{778BCF0F-6DC0-FDB1-C5F4-37ADE6D92DB4}"/>
                  </a:ext>
                </a:extLst>
              </p:cNvPr>
              <p:cNvGrpSpPr/>
              <p:nvPr userDrawn="1"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112" name="Rectángulo 111">
                  <a:extLst>
                    <a:ext uri="{FF2B5EF4-FFF2-40B4-BE49-F238E27FC236}">
                      <a16:creationId xmlns:a16="http://schemas.microsoft.com/office/drawing/2014/main" id="{316619E6-E5D3-4DFF-86BD-ECDBB0EB1E04}"/>
                    </a:ext>
                  </a:extLst>
                </p:cNvPr>
                <p:cNvSpPr/>
                <p:nvPr userDrawn="1"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3" name="Rectángulo 112">
                  <a:extLst>
                    <a:ext uri="{FF2B5EF4-FFF2-40B4-BE49-F238E27FC236}">
                      <a16:creationId xmlns:a16="http://schemas.microsoft.com/office/drawing/2014/main" id="{D44A6B11-A813-2AFF-4793-B37AB91F7047}"/>
                    </a:ext>
                  </a:extLst>
                </p:cNvPr>
                <p:cNvSpPr/>
                <p:nvPr userDrawn="1"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4" name="Rectángulo 113">
                  <a:extLst>
                    <a:ext uri="{FF2B5EF4-FFF2-40B4-BE49-F238E27FC236}">
                      <a16:creationId xmlns:a16="http://schemas.microsoft.com/office/drawing/2014/main" id="{7A1D79A3-222D-A48B-628E-9545E080AB9F}"/>
                    </a:ext>
                  </a:extLst>
                </p:cNvPr>
                <p:cNvSpPr/>
                <p:nvPr userDrawn="1"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5" name="Rectángulo 114">
                  <a:extLst>
                    <a:ext uri="{FF2B5EF4-FFF2-40B4-BE49-F238E27FC236}">
                      <a16:creationId xmlns:a16="http://schemas.microsoft.com/office/drawing/2014/main" id="{A8F9EFCA-7DFB-C4C5-BBDA-F6C790BB5FAD}"/>
                    </a:ext>
                  </a:extLst>
                </p:cNvPr>
                <p:cNvSpPr/>
                <p:nvPr userDrawn="1"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pic>
        <p:nvPicPr>
          <p:cNvPr id="130" name="Imagen 129">
            <a:extLst>
              <a:ext uri="{FF2B5EF4-FFF2-40B4-BE49-F238E27FC236}">
                <a16:creationId xmlns:a16="http://schemas.microsoft.com/office/drawing/2014/main" id="{68E270C6-9BF1-8D31-DFF2-80945A858D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577" y="5822658"/>
            <a:ext cx="5795219" cy="46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529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AAD8B1B-24A3-0D5F-56FC-82B555666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8596" y="6481719"/>
            <a:ext cx="2743200" cy="365125"/>
          </a:xfrm>
          <a:prstGeom prst="rect">
            <a:avLst/>
          </a:prstGeom>
        </p:spPr>
        <p:txBody>
          <a:bodyPr/>
          <a:lstStyle/>
          <a:p>
            <a:fld id="{65E73626-4E1D-47D0-B1A8-9796D36372F8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Marcador de fecha 2">
            <a:extLst>
              <a:ext uri="{FF2B5EF4-FFF2-40B4-BE49-F238E27FC236}">
                <a16:creationId xmlns:a16="http://schemas.microsoft.com/office/drawing/2014/main" id="{2E5CBD43-9D9A-BB45-9861-ADEE3AB325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/>
          <a:p>
            <a:fld id="{948ECE66-BC2A-4692-BDD1-3955B2C0295B}" type="datetimeFigureOut">
              <a:rPr lang="es-ES" smtClean="0"/>
              <a:t>25/05/2026</a:t>
            </a:fld>
            <a:endParaRPr lang="es-ES" dirty="0"/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2099D78E-B623-A12D-2CD9-A5015A765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3E01B56-9383-764E-D5A1-28A1C5B8C6A2}"/>
              </a:ext>
            </a:extLst>
          </p:cNvPr>
          <p:cNvSpPr/>
          <p:nvPr/>
        </p:nvSpPr>
        <p:spPr>
          <a:xfrm>
            <a:off x="780288" y="351345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7DCB04F-9BF8-D669-5B4C-276971C917B8}"/>
              </a:ext>
            </a:extLst>
          </p:cNvPr>
          <p:cNvSpPr/>
          <p:nvPr userDrawn="1"/>
        </p:nvSpPr>
        <p:spPr>
          <a:xfrm>
            <a:off x="780288" y="351345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E84E944-8314-6F57-83B5-96C5A02466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6140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C535AF-76B6-E465-4EFE-2A91F6077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516" y="457200"/>
            <a:ext cx="6382195" cy="54011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2" name="Marcador de número de diapositiva 4">
            <a:extLst>
              <a:ext uri="{FF2B5EF4-FFF2-40B4-BE49-F238E27FC236}">
                <a16:creationId xmlns:a16="http://schemas.microsoft.com/office/drawing/2014/main" id="{5D8C9224-09C5-1D43-36F9-C90E1CAF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8596" y="6481719"/>
            <a:ext cx="2743200" cy="365125"/>
          </a:xfrm>
          <a:prstGeom prst="rect">
            <a:avLst/>
          </a:prstGeom>
        </p:spPr>
        <p:txBody>
          <a:bodyPr/>
          <a:lstStyle/>
          <a:p>
            <a:fld id="{65E73626-4E1D-47D0-B1A8-9796D36372F8}" type="slidenum">
              <a:rPr lang="es-ES" smtClean="0"/>
              <a:t>‹Nº›</a:t>
            </a:fld>
            <a:endParaRPr lang="es-ES"/>
          </a:p>
        </p:txBody>
      </p:sp>
      <p:sp>
        <p:nvSpPr>
          <p:cNvPr id="13" name="Marcador de fecha 2">
            <a:extLst>
              <a:ext uri="{FF2B5EF4-FFF2-40B4-BE49-F238E27FC236}">
                <a16:creationId xmlns:a16="http://schemas.microsoft.com/office/drawing/2014/main" id="{33409178-23DF-339A-62BB-56AEEFCAFD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/>
          <a:p>
            <a:fld id="{948ECE66-BC2A-4692-BDD1-3955B2C0295B}" type="datetimeFigureOut">
              <a:rPr lang="es-ES" smtClean="0"/>
              <a:t>25/05/2026</a:t>
            </a:fld>
            <a:endParaRPr lang="es-ES" dirty="0"/>
          </a:p>
        </p:txBody>
      </p:sp>
      <p:sp>
        <p:nvSpPr>
          <p:cNvPr id="14" name="Marcador de pie de página 3">
            <a:extLst>
              <a:ext uri="{FF2B5EF4-FFF2-40B4-BE49-F238E27FC236}">
                <a16:creationId xmlns:a16="http://schemas.microsoft.com/office/drawing/2014/main" id="{9B19D504-449B-23BC-1FB2-72DB36B59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77F01BDE-4165-6AA8-3264-2B142424363F}"/>
              </a:ext>
            </a:extLst>
          </p:cNvPr>
          <p:cNvSpPr/>
          <p:nvPr/>
        </p:nvSpPr>
        <p:spPr>
          <a:xfrm>
            <a:off x="780288" y="6016857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37109B3F-C73A-49EF-602A-EC552D77CD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18" name="Título 1">
            <a:extLst>
              <a:ext uri="{FF2B5EF4-FFF2-40B4-BE49-F238E27FC236}">
                <a16:creationId xmlns:a16="http://schemas.microsoft.com/office/drawing/2014/main" id="{57970F63-8FD1-8C31-139C-3CEDD8773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2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9" name="Marcador de texto 3">
            <a:extLst>
              <a:ext uri="{FF2B5EF4-FFF2-40B4-BE49-F238E27FC236}">
                <a16:creationId xmlns:a16="http://schemas.microsoft.com/office/drawing/2014/main" id="{E8535152-F06F-1D34-AEF3-F31B68974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0288" y="2205270"/>
            <a:ext cx="3932237" cy="36637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16D215D-FF20-8039-A37A-D04918B5971F}"/>
              </a:ext>
            </a:extLst>
          </p:cNvPr>
          <p:cNvSpPr/>
          <p:nvPr userDrawn="1"/>
        </p:nvSpPr>
        <p:spPr>
          <a:xfrm>
            <a:off x="780288" y="6016857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930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DA5DCA-B5FD-6AB4-20AB-4CF533ADF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2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7188AF0-DD22-4425-B011-92EA43445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29517" y="457201"/>
            <a:ext cx="6382195" cy="54117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EE590E-0AE3-DBA2-FA23-07C1AFCE0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0288" y="2205270"/>
            <a:ext cx="3932237" cy="36637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2DBC584-8ECD-3A04-A4CE-752D0B9B48A8}"/>
              </a:ext>
            </a:extLst>
          </p:cNvPr>
          <p:cNvSpPr/>
          <p:nvPr/>
        </p:nvSpPr>
        <p:spPr>
          <a:xfrm>
            <a:off x="780288" y="6016857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4374BF1-6B44-730F-6C1E-E38815BDDC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10" name="Marcador de número de diapositiva 4">
            <a:extLst>
              <a:ext uri="{FF2B5EF4-FFF2-40B4-BE49-F238E27FC236}">
                <a16:creationId xmlns:a16="http://schemas.microsoft.com/office/drawing/2014/main" id="{E68C9F95-CE86-8E99-3D93-BA840A1F0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8512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65E73626-4E1D-47D0-B1A8-9796D36372F8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Marcador de fecha 2">
            <a:extLst>
              <a:ext uri="{FF2B5EF4-FFF2-40B4-BE49-F238E27FC236}">
                <a16:creationId xmlns:a16="http://schemas.microsoft.com/office/drawing/2014/main" id="{0CBB17AF-2FAB-D29F-B849-7AB0CD25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/>
          <a:p>
            <a:fld id="{948ECE66-BC2A-4692-BDD1-3955B2C0295B}" type="datetimeFigureOut">
              <a:rPr lang="es-ES" smtClean="0"/>
              <a:t>25/05/2026</a:t>
            </a:fld>
            <a:endParaRPr lang="es-ES" dirty="0"/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3AC4AC0A-0830-72DA-789B-75585C5AA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02C4116-7502-8327-0D86-08BB31852C90}"/>
              </a:ext>
            </a:extLst>
          </p:cNvPr>
          <p:cNvSpPr/>
          <p:nvPr userDrawn="1"/>
        </p:nvSpPr>
        <p:spPr>
          <a:xfrm>
            <a:off x="780288" y="6016857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75295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43DBF-9760-3BF2-631A-4A001DC65D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1859" y="1035342"/>
            <a:ext cx="5768283" cy="2474621"/>
          </a:xfrm>
        </p:spPr>
        <p:txBody>
          <a:bodyPr anchor="ctr">
            <a:noAutofit/>
          </a:bodyPr>
          <a:lstStyle>
            <a:lvl1pPr algn="ctr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 dirty="0"/>
              <a:t>MUCHAS GRACIAS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5B3EAD-9812-0CD5-55E0-9F7B44D7B90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11859" y="3541690"/>
            <a:ext cx="5768282" cy="171611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nombre_apellido@iislafe.es</a:t>
            </a:r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8723A3EA-499E-E916-77DB-96944A767A57}"/>
              </a:ext>
            </a:extLst>
          </p:cNvPr>
          <p:cNvGrpSpPr/>
          <p:nvPr/>
        </p:nvGrpSpPr>
        <p:grpSpPr>
          <a:xfrm>
            <a:off x="780204" y="360214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27" name="Grupo 26">
              <a:extLst>
                <a:ext uri="{FF2B5EF4-FFF2-40B4-BE49-F238E27FC236}">
                  <a16:creationId xmlns:a16="http://schemas.microsoft.com/office/drawing/2014/main" id="{DF698986-7DF9-26E0-6A4E-9D88EE435F0F}"/>
                </a:ext>
              </a:extLst>
            </p:cNvPr>
            <p:cNvGrpSpPr/>
            <p:nvPr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7" name="Rectángulo 16">
                <a:extLst>
                  <a:ext uri="{FF2B5EF4-FFF2-40B4-BE49-F238E27FC236}">
                    <a16:creationId xmlns:a16="http://schemas.microsoft.com/office/drawing/2014/main" id="{A73787AF-F97A-5C2A-C300-580835F9D47A}"/>
                  </a:ext>
                </a:extLst>
              </p:cNvPr>
              <p:cNvSpPr/>
              <p:nvPr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9" name="Rectángulo 18">
                <a:extLst>
                  <a:ext uri="{FF2B5EF4-FFF2-40B4-BE49-F238E27FC236}">
                    <a16:creationId xmlns:a16="http://schemas.microsoft.com/office/drawing/2014/main" id="{6B873389-1A72-73A2-7B61-5C43DDA42094}"/>
                  </a:ext>
                </a:extLst>
              </p:cNvPr>
              <p:cNvSpPr/>
              <p:nvPr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0" name="Rectángulo 19">
                <a:extLst>
                  <a:ext uri="{FF2B5EF4-FFF2-40B4-BE49-F238E27FC236}">
                    <a16:creationId xmlns:a16="http://schemas.microsoft.com/office/drawing/2014/main" id="{4990C49B-1351-BBA1-9FF1-996C18E51446}"/>
                  </a:ext>
                </a:extLst>
              </p:cNvPr>
              <p:cNvSpPr/>
              <p:nvPr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1" name="Rectángulo 20">
                <a:extLst>
                  <a:ext uri="{FF2B5EF4-FFF2-40B4-BE49-F238E27FC236}">
                    <a16:creationId xmlns:a16="http://schemas.microsoft.com/office/drawing/2014/main" id="{874B1B1F-C73F-6D35-FDDA-2452221E21CC}"/>
                  </a:ext>
                </a:extLst>
              </p:cNvPr>
              <p:cNvSpPr/>
              <p:nvPr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499EC5A9-03D9-1DB6-C2BA-BA59F58333E8}"/>
                </a:ext>
              </a:extLst>
            </p:cNvPr>
            <p:cNvGrpSpPr/>
            <p:nvPr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22" name="Rectángulo 21">
                <a:extLst>
                  <a:ext uri="{FF2B5EF4-FFF2-40B4-BE49-F238E27FC236}">
                    <a16:creationId xmlns:a16="http://schemas.microsoft.com/office/drawing/2014/main" id="{1F1E1164-3BF0-1989-1246-6FDD7561C127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3" name="Rectángulo 22">
                <a:extLst>
                  <a:ext uri="{FF2B5EF4-FFF2-40B4-BE49-F238E27FC236}">
                    <a16:creationId xmlns:a16="http://schemas.microsoft.com/office/drawing/2014/main" id="{E6FFDF81-0C2E-9166-BC2C-8F4F9CF7DD90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4" name="Rectángulo 23">
                <a:extLst>
                  <a:ext uri="{FF2B5EF4-FFF2-40B4-BE49-F238E27FC236}">
                    <a16:creationId xmlns:a16="http://schemas.microsoft.com/office/drawing/2014/main" id="{49CB9FDD-0EB0-9147-4070-01A19ACD10EA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5" name="Rectángulo 24">
                <a:extLst>
                  <a:ext uri="{FF2B5EF4-FFF2-40B4-BE49-F238E27FC236}">
                    <a16:creationId xmlns:a16="http://schemas.microsoft.com/office/drawing/2014/main" id="{A3B5DDEA-507D-3E51-595B-D908BC72246C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7F7C51D2-C7DA-76DA-F095-17DD0FDA516E}"/>
              </a:ext>
            </a:extLst>
          </p:cNvPr>
          <p:cNvGrpSpPr/>
          <p:nvPr/>
        </p:nvGrpSpPr>
        <p:grpSpPr>
          <a:xfrm>
            <a:off x="10924032" y="0"/>
            <a:ext cx="1267968" cy="1267968"/>
            <a:chOff x="626834" y="2214495"/>
            <a:chExt cx="1267968" cy="1267968"/>
          </a:xfrm>
          <a:solidFill>
            <a:srgbClr val="FFFFFF"/>
          </a:solidFill>
        </p:grpSpPr>
        <p:grpSp>
          <p:nvGrpSpPr>
            <p:cNvPr id="28" name="Grupo 27">
              <a:extLst>
                <a:ext uri="{FF2B5EF4-FFF2-40B4-BE49-F238E27FC236}">
                  <a16:creationId xmlns:a16="http://schemas.microsoft.com/office/drawing/2014/main" id="{74A9AAD9-4ABC-1975-0085-01BB60B334D5}"/>
                </a:ext>
              </a:extLst>
            </p:cNvPr>
            <p:cNvGrpSpPr/>
            <p:nvPr/>
          </p:nvGrpSpPr>
          <p:grpSpPr>
            <a:xfrm>
              <a:off x="1260818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29" name="Rectángulo 28">
                <a:extLst>
                  <a:ext uri="{FF2B5EF4-FFF2-40B4-BE49-F238E27FC236}">
                    <a16:creationId xmlns:a16="http://schemas.microsoft.com/office/drawing/2014/main" id="{F1D03849-BFB0-D814-EEFD-3948D81EE63E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0" name="Rectángulo 29">
                <a:extLst>
                  <a:ext uri="{FF2B5EF4-FFF2-40B4-BE49-F238E27FC236}">
                    <a16:creationId xmlns:a16="http://schemas.microsoft.com/office/drawing/2014/main" id="{0A609511-4004-2742-CCAD-E17700F3EDCA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1" name="Rectángulo 30">
                <a:extLst>
                  <a:ext uri="{FF2B5EF4-FFF2-40B4-BE49-F238E27FC236}">
                    <a16:creationId xmlns:a16="http://schemas.microsoft.com/office/drawing/2014/main" id="{B1ABEEB9-C189-D3C8-BFA7-28352865B65B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" name="Rectángulo 31">
                <a:extLst>
                  <a:ext uri="{FF2B5EF4-FFF2-40B4-BE49-F238E27FC236}">
                    <a16:creationId xmlns:a16="http://schemas.microsoft.com/office/drawing/2014/main" id="{B0F893B0-F576-9E94-ECBF-66C353BB49F2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3" name="Grupo 32">
              <a:extLst>
                <a:ext uri="{FF2B5EF4-FFF2-40B4-BE49-F238E27FC236}">
                  <a16:creationId xmlns:a16="http://schemas.microsoft.com/office/drawing/2014/main" id="{E1144E91-DC41-E785-DC50-56CE826530F4}"/>
                </a:ext>
              </a:extLst>
            </p:cNvPr>
            <p:cNvGrpSpPr/>
            <p:nvPr/>
          </p:nvGrpSpPr>
          <p:grpSpPr>
            <a:xfrm>
              <a:off x="626834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34" name="Rectángulo 33">
                <a:extLst>
                  <a:ext uri="{FF2B5EF4-FFF2-40B4-BE49-F238E27FC236}">
                    <a16:creationId xmlns:a16="http://schemas.microsoft.com/office/drawing/2014/main" id="{3DC9F784-0983-336B-829B-C917478979D8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" name="Rectángulo 34">
                <a:extLst>
                  <a:ext uri="{FF2B5EF4-FFF2-40B4-BE49-F238E27FC236}">
                    <a16:creationId xmlns:a16="http://schemas.microsoft.com/office/drawing/2014/main" id="{50395E74-F79C-3DB8-C987-AFAE167F3002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6" name="Rectángulo 35">
                <a:extLst>
                  <a:ext uri="{FF2B5EF4-FFF2-40B4-BE49-F238E27FC236}">
                    <a16:creationId xmlns:a16="http://schemas.microsoft.com/office/drawing/2014/main" id="{97B379BA-62D9-E9D6-76BC-92FA8F197C66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7" name="Rectángulo 36">
                <a:extLst>
                  <a:ext uri="{FF2B5EF4-FFF2-40B4-BE49-F238E27FC236}">
                    <a16:creationId xmlns:a16="http://schemas.microsoft.com/office/drawing/2014/main" id="{DA3F9EAC-19BE-96DA-5E91-9CB78C8C013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EDBEB78A-06B0-3701-EBA0-4721CDD8A14D}"/>
                </a:ext>
              </a:extLst>
            </p:cNvPr>
            <p:cNvGrpSpPr/>
            <p:nvPr/>
          </p:nvGrpSpPr>
          <p:grpSpPr>
            <a:xfrm>
              <a:off x="626834" y="2214495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39" name="Rectángulo 38">
                <a:extLst>
                  <a:ext uri="{FF2B5EF4-FFF2-40B4-BE49-F238E27FC236}">
                    <a16:creationId xmlns:a16="http://schemas.microsoft.com/office/drawing/2014/main" id="{EA16CD62-4BA2-251C-04C0-4A0C95449358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" name="Rectángulo 39">
                <a:extLst>
                  <a:ext uri="{FF2B5EF4-FFF2-40B4-BE49-F238E27FC236}">
                    <a16:creationId xmlns:a16="http://schemas.microsoft.com/office/drawing/2014/main" id="{BEA15952-D017-3A4B-9F64-2B4CE90B23E6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1" name="Rectángulo 40">
                <a:extLst>
                  <a:ext uri="{FF2B5EF4-FFF2-40B4-BE49-F238E27FC236}">
                    <a16:creationId xmlns:a16="http://schemas.microsoft.com/office/drawing/2014/main" id="{2C956352-8958-D3BC-871C-F295D66B5950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" name="Rectángulo 41">
                <a:extLst>
                  <a:ext uri="{FF2B5EF4-FFF2-40B4-BE49-F238E27FC236}">
                    <a16:creationId xmlns:a16="http://schemas.microsoft.com/office/drawing/2014/main" id="{9A6F913E-6704-2099-F971-E1A168C2B34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</p:grpSp>
      <p:grpSp>
        <p:nvGrpSpPr>
          <p:cNvPr id="56" name="Grupo 55">
            <a:extLst>
              <a:ext uri="{FF2B5EF4-FFF2-40B4-BE49-F238E27FC236}">
                <a16:creationId xmlns:a16="http://schemas.microsoft.com/office/drawing/2014/main" id="{C9551A72-200D-4D9E-2A64-FECF640C1E7D}"/>
              </a:ext>
            </a:extLst>
          </p:cNvPr>
          <p:cNvGrpSpPr/>
          <p:nvPr/>
        </p:nvGrpSpPr>
        <p:grpSpPr>
          <a:xfrm>
            <a:off x="10123203" y="5057933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57" name="Grupo 56">
              <a:extLst>
                <a:ext uri="{FF2B5EF4-FFF2-40B4-BE49-F238E27FC236}">
                  <a16:creationId xmlns:a16="http://schemas.microsoft.com/office/drawing/2014/main" id="{03184B3F-34C7-4276-C2EB-3A4DBBE1C8E3}"/>
                </a:ext>
              </a:extLst>
            </p:cNvPr>
            <p:cNvGrpSpPr/>
            <p:nvPr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63" name="Rectángulo 62">
                <a:extLst>
                  <a:ext uri="{FF2B5EF4-FFF2-40B4-BE49-F238E27FC236}">
                    <a16:creationId xmlns:a16="http://schemas.microsoft.com/office/drawing/2014/main" id="{1DAD9D6C-7E26-5D2C-1C14-12F16C9B9EDF}"/>
                  </a:ext>
                </a:extLst>
              </p:cNvPr>
              <p:cNvSpPr/>
              <p:nvPr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4" name="Rectángulo 63">
                <a:extLst>
                  <a:ext uri="{FF2B5EF4-FFF2-40B4-BE49-F238E27FC236}">
                    <a16:creationId xmlns:a16="http://schemas.microsoft.com/office/drawing/2014/main" id="{A19DFA3F-0450-F57B-3FC6-67D820AAD5A3}"/>
                  </a:ext>
                </a:extLst>
              </p:cNvPr>
              <p:cNvSpPr/>
              <p:nvPr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5" name="Rectángulo 64">
                <a:extLst>
                  <a:ext uri="{FF2B5EF4-FFF2-40B4-BE49-F238E27FC236}">
                    <a16:creationId xmlns:a16="http://schemas.microsoft.com/office/drawing/2014/main" id="{377363A9-5F9A-CE5B-5722-09E54E9849CA}"/>
                  </a:ext>
                </a:extLst>
              </p:cNvPr>
              <p:cNvSpPr/>
              <p:nvPr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6" name="Rectángulo 65">
                <a:extLst>
                  <a:ext uri="{FF2B5EF4-FFF2-40B4-BE49-F238E27FC236}">
                    <a16:creationId xmlns:a16="http://schemas.microsoft.com/office/drawing/2014/main" id="{258D5631-5167-EC41-3347-FB9CCE580E1B}"/>
                  </a:ext>
                </a:extLst>
              </p:cNvPr>
              <p:cNvSpPr/>
              <p:nvPr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58" name="Grupo 57">
              <a:extLst>
                <a:ext uri="{FF2B5EF4-FFF2-40B4-BE49-F238E27FC236}">
                  <a16:creationId xmlns:a16="http://schemas.microsoft.com/office/drawing/2014/main" id="{7BCAA7E6-8A59-8ABE-E985-7443564B2AB0}"/>
                </a:ext>
              </a:extLst>
            </p:cNvPr>
            <p:cNvGrpSpPr/>
            <p:nvPr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59" name="Rectángulo 58">
                <a:extLst>
                  <a:ext uri="{FF2B5EF4-FFF2-40B4-BE49-F238E27FC236}">
                    <a16:creationId xmlns:a16="http://schemas.microsoft.com/office/drawing/2014/main" id="{60310FAC-CFAA-4F66-6E8B-CCE7A31A0505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0" name="Rectángulo 59">
                <a:extLst>
                  <a:ext uri="{FF2B5EF4-FFF2-40B4-BE49-F238E27FC236}">
                    <a16:creationId xmlns:a16="http://schemas.microsoft.com/office/drawing/2014/main" id="{3A88A63F-35D9-864D-BF2E-95191377D15C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1" name="Rectángulo 60">
                <a:extLst>
                  <a:ext uri="{FF2B5EF4-FFF2-40B4-BE49-F238E27FC236}">
                    <a16:creationId xmlns:a16="http://schemas.microsoft.com/office/drawing/2014/main" id="{B2BF2F9B-1053-5D36-8FAB-F909AEE0C853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2" name="Rectángulo 61">
                <a:extLst>
                  <a:ext uri="{FF2B5EF4-FFF2-40B4-BE49-F238E27FC236}">
                    <a16:creationId xmlns:a16="http://schemas.microsoft.com/office/drawing/2014/main" id="{83BDC655-B18D-DAEE-9B9B-9D2B19BCBB1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6AED09EC-0A7C-522E-EF92-0F6525DB09D6}"/>
              </a:ext>
            </a:extLst>
          </p:cNvPr>
          <p:cNvGrpSpPr/>
          <p:nvPr/>
        </p:nvGrpSpPr>
        <p:grpSpPr>
          <a:xfrm>
            <a:off x="780204" y="4410199"/>
            <a:ext cx="1929452" cy="1929452"/>
            <a:chOff x="454588" y="4410199"/>
            <a:chExt cx="1929452" cy="1929452"/>
          </a:xfrm>
          <a:solidFill>
            <a:srgbClr val="FFFFFF"/>
          </a:solidFill>
        </p:grpSpPr>
        <p:grpSp>
          <p:nvGrpSpPr>
            <p:cNvPr id="45" name="Grupo 44">
              <a:extLst>
                <a:ext uri="{FF2B5EF4-FFF2-40B4-BE49-F238E27FC236}">
                  <a16:creationId xmlns:a16="http://schemas.microsoft.com/office/drawing/2014/main" id="{133C7179-55D8-94C9-6B6C-C14C37EF771D}"/>
                </a:ext>
              </a:extLst>
            </p:cNvPr>
            <p:cNvGrpSpPr/>
            <p:nvPr/>
          </p:nvGrpSpPr>
          <p:grpSpPr>
            <a:xfrm rot="16200000">
              <a:off x="454588" y="5057933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46" name="Grupo 45">
                <a:extLst>
                  <a:ext uri="{FF2B5EF4-FFF2-40B4-BE49-F238E27FC236}">
                    <a16:creationId xmlns:a16="http://schemas.microsoft.com/office/drawing/2014/main" id="{2636506C-E606-68D8-98FC-0CA0AECC5F04}"/>
                  </a:ext>
                </a:extLst>
              </p:cNvPr>
              <p:cNvGrpSpPr/>
              <p:nvPr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52" name="Rectángulo 51">
                  <a:extLst>
                    <a:ext uri="{FF2B5EF4-FFF2-40B4-BE49-F238E27FC236}">
                      <a16:creationId xmlns:a16="http://schemas.microsoft.com/office/drawing/2014/main" id="{28722961-EED0-A180-417C-F1225535F95B}"/>
                    </a:ext>
                  </a:extLst>
                </p:cNvPr>
                <p:cNvSpPr/>
                <p:nvPr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3" name="Rectángulo 52">
                  <a:extLst>
                    <a:ext uri="{FF2B5EF4-FFF2-40B4-BE49-F238E27FC236}">
                      <a16:creationId xmlns:a16="http://schemas.microsoft.com/office/drawing/2014/main" id="{474CAA4C-E604-BBF4-17D9-E4B5A457C030}"/>
                    </a:ext>
                  </a:extLst>
                </p:cNvPr>
                <p:cNvSpPr/>
                <p:nvPr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4" name="Rectángulo 53">
                  <a:extLst>
                    <a:ext uri="{FF2B5EF4-FFF2-40B4-BE49-F238E27FC236}">
                      <a16:creationId xmlns:a16="http://schemas.microsoft.com/office/drawing/2014/main" id="{E65E637B-15F4-4827-4226-3C87AA1754EF}"/>
                    </a:ext>
                  </a:extLst>
                </p:cNvPr>
                <p:cNvSpPr/>
                <p:nvPr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5" name="Rectángulo 54">
                  <a:extLst>
                    <a:ext uri="{FF2B5EF4-FFF2-40B4-BE49-F238E27FC236}">
                      <a16:creationId xmlns:a16="http://schemas.microsoft.com/office/drawing/2014/main" id="{0F302996-4E57-75E0-D2EF-0D4A4B2C5C2D}"/>
                    </a:ext>
                  </a:extLst>
                </p:cNvPr>
                <p:cNvSpPr/>
                <p:nvPr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47" name="Grupo 46">
                <a:extLst>
                  <a:ext uri="{FF2B5EF4-FFF2-40B4-BE49-F238E27FC236}">
                    <a16:creationId xmlns:a16="http://schemas.microsoft.com/office/drawing/2014/main" id="{1DFF62D4-18C2-8A95-3827-098AD2557C2B}"/>
                  </a:ext>
                </a:extLst>
              </p:cNvPr>
              <p:cNvGrpSpPr/>
              <p:nvPr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48" name="Rectángulo 47">
                  <a:extLst>
                    <a:ext uri="{FF2B5EF4-FFF2-40B4-BE49-F238E27FC236}">
                      <a16:creationId xmlns:a16="http://schemas.microsoft.com/office/drawing/2014/main" id="{9C66A769-3E95-C815-FB7D-0164A1ADED62}"/>
                    </a:ext>
                  </a:extLst>
                </p:cNvPr>
                <p:cNvSpPr/>
                <p:nvPr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9" name="Rectángulo 48">
                  <a:extLst>
                    <a:ext uri="{FF2B5EF4-FFF2-40B4-BE49-F238E27FC236}">
                      <a16:creationId xmlns:a16="http://schemas.microsoft.com/office/drawing/2014/main" id="{3A555A89-9DCC-03C2-2C44-E0A7C6DFEB05}"/>
                    </a:ext>
                  </a:extLst>
                </p:cNvPr>
                <p:cNvSpPr/>
                <p:nvPr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0" name="Rectángulo 49">
                  <a:extLst>
                    <a:ext uri="{FF2B5EF4-FFF2-40B4-BE49-F238E27FC236}">
                      <a16:creationId xmlns:a16="http://schemas.microsoft.com/office/drawing/2014/main" id="{0EE9C659-FBAD-5E09-6EB9-E31C3AD8F6BC}"/>
                    </a:ext>
                  </a:extLst>
                </p:cNvPr>
                <p:cNvSpPr/>
                <p:nvPr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1" name="Rectángulo 50">
                  <a:extLst>
                    <a:ext uri="{FF2B5EF4-FFF2-40B4-BE49-F238E27FC236}">
                      <a16:creationId xmlns:a16="http://schemas.microsoft.com/office/drawing/2014/main" id="{9D788F3F-839D-CE8C-2C75-D43ABE152DE5}"/>
                    </a:ext>
                  </a:extLst>
                </p:cNvPr>
                <p:cNvSpPr/>
                <p:nvPr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C880B1E2-D11F-F44C-BA90-0B01B2C37CF5}"/>
                </a:ext>
              </a:extLst>
            </p:cNvPr>
            <p:cNvGrpSpPr/>
            <p:nvPr/>
          </p:nvGrpSpPr>
          <p:grpSpPr>
            <a:xfrm rot="16200000">
              <a:off x="1102322" y="4410199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68" name="Grupo 67">
                <a:extLst>
                  <a:ext uri="{FF2B5EF4-FFF2-40B4-BE49-F238E27FC236}">
                    <a16:creationId xmlns:a16="http://schemas.microsoft.com/office/drawing/2014/main" id="{785CF186-ED2D-8777-6CE3-2F773A3FE910}"/>
                  </a:ext>
                </a:extLst>
              </p:cNvPr>
              <p:cNvGrpSpPr/>
              <p:nvPr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74" name="Rectángulo 73">
                  <a:extLst>
                    <a:ext uri="{FF2B5EF4-FFF2-40B4-BE49-F238E27FC236}">
                      <a16:creationId xmlns:a16="http://schemas.microsoft.com/office/drawing/2014/main" id="{AD466310-6C0A-7BDD-8C1A-161E526876C5}"/>
                    </a:ext>
                  </a:extLst>
                </p:cNvPr>
                <p:cNvSpPr/>
                <p:nvPr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5" name="Rectángulo 74">
                  <a:extLst>
                    <a:ext uri="{FF2B5EF4-FFF2-40B4-BE49-F238E27FC236}">
                      <a16:creationId xmlns:a16="http://schemas.microsoft.com/office/drawing/2014/main" id="{7B44FABA-044E-A610-6503-E840C4B35ECE}"/>
                    </a:ext>
                  </a:extLst>
                </p:cNvPr>
                <p:cNvSpPr/>
                <p:nvPr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6" name="Rectángulo 75">
                  <a:extLst>
                    <a:ext uri="{FF2B5EF4-FFF2-40B4-BE49-F238E27FC236}">
                      <a16:creationId xmlns:a16="http://schemas.microsoft.com/office/drawing/2014/main" id="{0CDE45CF-3814-EF7A-DCD0-381B5F3EE837}"/>
                    </a:ext>
                  </a:extLst>
                </p:cNvPr>
                <p:cNvSpPr/>
                <p:nvPr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7" name="Rectángulo 76">
                  <a:extLst>
                    <a:ext uri="{FF2B5EF4-FFF2-40B4-BE49-F238E27FC236}">
                      <a16:creationId xmlns:a16="http://schemas.microsoft.com/office/drawing/2014/main" id="{FD3C6D68-B427-A375-7B51-AA9F86148566}"/>
                    </a:ext>
                  </a:extLst>
                </p:cNvPr>
                <p:cNvSpPr/>
                <p:nvPr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69" name="Grupo 68">
                <a:extLst>
                  <a:ext uri="{FF2B5EF4-FFF2-40B4-BE49-F238E27FC236}">
                    <a16:creationId xmlns:a16="http://schemas.microsoft.com/office/drawing/2014/main" id="{034EB644-4839-E1D9-E150-27FD5691DB97}"/>
                  </a:ext>
                </a:extLst>
              </p:cNvPr>
              <p:cNvGrpSpPr/>
              <p:nvPr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70" name="Rectángulo 69">
                  <a:extLst>
                    <a:ext uri="{FF2B5EF4-FFF2-40B4-BE49-F238E27FC236}">
                      <a16:creationId xmlns:a16="http://schemas.microsoft.com/office/drawing/2014/main" id="{7FBCEA5D-F022-42D7-144E-77C3208EB344}"/>
                    </a:ext>
                  </a:extLst>
                </p:cNvPr>
                <p:cNvSpPr/>
                <p:nvPr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1" name="Rectángulo 70">
                  <a:extLst>
                    <a:ext uri="{FF2B5EF4-FFF2-40B4-BE49-F238E27FC236}">
                      <a16:creationId xmlns:a16="http://schemas.microsoft.com/office/drawing/2014/main" id="{6881227E-135C-502B-AA51-81752FBAAFBB}"/>
                    </a:ext>
                  </a:extLst>
                </p:cNvPr>
                <p:cNvSpPr/>
                <p:nvPr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2" name="Rectángulo 71">
                  <a:extLst>
                    <a:ext uri="{FF2B5EF4-FFF2-40B4-BE49-F238E27FC236}">
                      <a16:creationId xmlns:a16="http://schemas.microsoft.com/office/drawing/2014/main" id="{93272C09-6F07-B37C-F346-D29139DF1AEB}"/>
                    </a:ext>
                  </a:extLst>
                </p:cNvPr>
                <p:cNvSpPr/>
                <p:nvPr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3" name="Rectángulo 72">
                  <a:extLst>
                    <a:ext uri="{FF2B5EF4-FFF2-40B4-BE49-F238E27FC236}">
                      <a16:creationId xmlns:a16="http://schemas.microsoft.com/office/drawing/2014/main" id="{DD77D30B-F8E0-3EBB-ABC2-F1532A1D488A}"/>
                    </a:ext>
                  </a:extLst>
                </p:cNvPr>
                <p:cNvSpPr/>
                <p:nvPr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pic>
        <p:nvPicPr>
          <p:cNvPr id="79" name="Imagen 78">
            <a:extLst>
              <a:ext uri="{FF2B5EF4-FFF2-40B4-BE49-F238E27FC236}">
                <a16:creationId xmlns:a16="http://schemas.microsoft.com/office/drawing/2014/main" id="{5A491AF9-F21A-F3D1-C8E2-113FA6A425C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391" y="5822658"/>
            <a:ext cx="5795219" cy="468828"/>
          </a:xfrm>
          <a:prstGeom prst="rect">
            <a:avLst/>
          </a:prstGeom>
        </p:spPr>
      </p:pic>
      <p:sp>
        <p:nvSpPr>
          <p:cNvPr id="130" name="Marcador de número de diapositiva 4">
            <a:extLst>
              <a:ext uri="{FF2B5EF4-FFF2-40B4-BE49-F238E27FC236}">
                <a16:creationId xmlns:a16="http://schemas.microsoft.com/office/drawing/2014/main" id="{95C2FA3A-8385-A96D-0338-EDD65BB99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31" name="Marcador de fecha 2">
            <a:extLst>
              <a:ext uri="{FF2B5EF4-FFF2-40B4-BE49-F238E27FC236}">
                <a16:creationId xmlns:a16="http://schemas.microsoft.com/office/drawing/2014/main" id="{B20485EF-6D31-AD03-705B-F2B86CE2CB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dirty="0"/>
          </a:p>
        </p:txBody>
      </p:sp>
      <p:sp>
        <p:nvSpPr>
          <p:cNvPr id="132" name="Marcador de pie de página 3">
            <a:extLst>
              <a:ext uri="{FF2B5EF4-FFF2-40B4-BE49-F238E27FC236}">
                <a16:creationId xmlns:a16="http://schemas.microsoft.com/office/drawing/2014/main" id="{8DE2461B-0056-77A2-7426-8C7EC25A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endParaRPr lang="es-ES" dirty="0">
              <a:solidFill>
                <a:srgbClr val="FFFFFF"/>
              </a:solidFill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56CAB2D1-B271-94E8-2C8C-77B928C72BBA}"/>
              </a:ext>
            </a:extLst>
          </p:cNvPr>
          <p:cNvGrpSpPr/>
          <p:nvPr userDrawn="1"/>
        </p:nvGrpSpPr>
        <p:grpSpPr>
          <a:xfrm>
            <a:off x="780204" y="360214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5" name="Grupo 4">
              <a:extLst>
                <a:ext uri="{FF2B5EF4-FFF2-40B4-BE49-F238E27FC236}">
                  <a16:creationId xmlns:a16="http://schemas.microsoft.com/office/drawing/2014/main" id="{246FCE11-932C-F2DD-8843-02BD4BD664A6}"/>
                </a:ext>
              </a:extLst>
            </p:cNvPr>
            <p:cNvGrpSpPr/>
            <p:nvPr userDrawn="1"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1" name="Rectángulo 10">
                <a:extLst>
                  <a:ext uri="{FF2B5EF4-FFF2-40B4-BE49-F238E27FC236}">
                    <a16:creationId xmlns:a16="http://schemas.microsoft.com/office/drawing/2014/main" id="{3E1CDC17-D832-D721-50FE-CD9997B10C91}"/>
                  </a:ext>
                </a:extLst>
              </p:cNvPr>
              <p:cNvSpPr/>
              <p:nvPr userDrawn="1"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2" name="Rectángulo 11">
                <a:extLst>
                  <a:ext uri="{FF2B5EF4-FFF2-40B4-BE49-F238E27FC236}">
                    <a16:creationId xmlns:a16="http://schemas.microsoft.com/office/drawing/2014/main" id="{1BC35619-B95D-9CA7-DAA3-7D246CA84AE8}"/>
                  </a:ext>
                </a:extLst>
              </p:cNvPr>
              <p:cNvSpPr/>
              <p:nvPr userDrawn="1"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3" name="Rectángulo 12">
                <a:extLst>
                  <a:ext uri="{FF2B5EF4-FFF2-40B4-BE49-F238E27FC236}">
                    <a16:creationId xmlns:a16="http://schemas.microsoft.com/office/drawing/2014/main" id="{15B5FFD1-1225-EA7A-C137-985016378BD3}"/>
                  </a:ext>
                </a:extLst>
              </p:cNvPr>
              <p:cNvSpPr/>
              <p:nvPr userDrawn="1"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4" name="Rectángulo 13">
                <a:extLst>
                  <a:ext uri="{FF2B5EF4-FFF2-40B4-BE49-F238E27FC236}">
                    <a16:creationId xmlns:a16="http://schemas.microsoft.com/office/drawing/2014/main" id="{125E11BD-4700-A43E-B7FC-F3897EFF9FDA}"/>
                  </a:ext>
                </a:extLst>
              </p:cNvPr>
              <p:cNvSpPr/>
              <p:nvPr userDrawn="1"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A8B4205E-AAE1-BF62-55B5-D8980CE843E6}"/>
                </a:ext>
              </a:extLst>
            </p:cNvPr>
            <p:cNvGrpSpPr/>
            <p:nvPr userDrawn="1"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7" name="Rectángulo 6">
                <a:extLst>
                  <a:ext uri="{FF2B5EF4-FFF2-40B4-BE49-F238E27FC236}">
                    <a16:creationId xmlns:a16="http://schemas.microsoft.com/office/drawing/2014/main" id="{949C5E47-B07D-3EC2-DBD4-5E0C859F10B7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" name="Rectángulo 7">
                <a:extLst>
                  <a:ext uri="{FF2B5EF4-FFF2-40B4-BE49-F238E27FC236}">
                    <a16:creationId xmlns:a16="http://schemas.microsoft.com/office/drawing/2014/main" id="{680DE714-CE00-1EB1-EFCD-47C19A76D720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132E83BA-A406-C1BE-2007-C338B9B4F527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" name="Rectángulo 9">
                <a:extLst>
                  <a:ext uri="{FF2B5EF4-FFF2-40B4-BE49-F238E27FC236}">
                    <a16:creationId xmlns:a16="http://schemas.microsoft.com/office/drawing/2014/main" id="{760161D6-00D3-5786-80A7-6599D7364DDF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1A3F1886-6C92-5F88-DA16-9D3C98F9FBA2}"/>
              </a:ext>
            </a:extLst>
          </p:cNvPr>
          <p:cNvGrpSpPr/>
          <p:nvPr userDrawn="1"/>
        </p:nvGrpSpPr>
        <p:grpSpPr>
          <a:xfrm>
            <a:off x="10924032" y="0"/>
            <a:ext cx="1267968" cy="1267968"/>
            <a:chOff x="626834" y="2214495"/>
            <a:chExt cx="1267968" cy="1267968"/>
          </a:xfrm>
          <a:solidFill>
            <a:srgbClr val="FFFFFF"/>
          </a:solidFill>
        </p:grpSpPr>
        <p:grpSp>
          <p:nvGrpSpPr>
            <p:cNvPr id="16" name="Grupo 15">
              <a:extLst>
                <a:ext uri="{FF2B5EF4-FFF2-40B4-BE49-F238E27FC236}">
                  <a16:creationId xmlns:a16="http://schemas.microsoft.com/office/drawing/2014/main" id="{4357BAD9-F56D-3E9A-73EA-EB653529F3C1}"/>
                </a:ext>
              </a:extLst>
            </p:cNvPr>
            <p:cNvGrpSpPr/>
            <p:nvPr userDrawn="1"/>
          </p:nvGrpSpPr>
          <p:grpSpPr>
            <a:xfrm>
              <a:off x="1260818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9" name="Rectángulo 88">
                <a:extLst>
                  <a:ext uri="{FF2B5EF4-FFF2-40B4-BE49-F238E27FC236}">
                    <a16:creationId xmlns:a16="http://schemas.microsoft.com/office/drawing/2014/main" id="{C3F788F0-8EE6-F465-802F-9EE50D48558C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0" name="Rectángulo 89">
                <a:extLst>
                  <a:ext uri="{FF2B5EF4-FFF2-40B4-BE49-F238E27FC236}">
                    <a16:creationId xmlns:a16="http://schemas.microsoft.com/office/drawing/2014/main" id="{12B1039E-7613-3CA3-4ECF-335D0485EE87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1" name="Rectángulo 90">
                <a:extLst>
                  <a:ext uri="{FF2B5EF4-FFF2-40B4-BE49-F238E27FC236}">
                    <a16:creationId xmlns:a16="http://schemas.microsoft.com/office/drawing/2014/main" id="{0F506FE1-52D2-15BB-3630-57DF5F183790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2" name="Rectángulo 91">
                <a:extLst>
                  <a:ext uri="{FF2B5EF4-FFF2-40B4-BE49-F238E27FC236}">
                    <a16:creationId xmlns:a16="http://schemas.microsoft.com/office/drawing/2014/main" id="{0C615E60-C6E9-48EC-8CA4-F1DE046B4A2E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18" name="Grupo 17">
              <a:extLst>
                <a:ext uri="{FF2B5EF4-FFF2-40B4-BE49-F238E27FC236}">
                  <a16:creationId xmlns:a16="http://schemas.microsoft.com/office/drawing/2014/main" id="{21096236-5DF6-EAEA-481B-9D0D1D8ACED0}"/>
                </a:ext>
              </a:extLst>
            </p:cNvPr>
            <p:cNvGrpSpPr/>
            <p:nvPr userDrawn="1"/>
          </p:nvGrpSpPr>
          <p:grpSpPr>
            <a:xfrm>
              <a:off x="626834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5" name="Rectángulo 84">
                <a:extLst>
                  <a:ext uri="{FF2B5EF4-FFF2-40B4-BE49-F238E27FC236}">
                    <a16:creationId xmlns:a16="http://schemas.microsoft.com/office/drawing/2014/main" id="{B7000C76-3024-96FB-DB32-F1F313DD10AF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6" name="Rectángulo 85">
                <a:extLst>
                  <a:ext uri="{FF2B5EF4-FFF2-40B4-BE49-F238E27FC236}">
                    <a16:creationId xmlns:a16="http://schemas.microsoft.com/office/drawing/2014/main" id="{4BD87331-F15E-A285-9B81-EB71E54ADC52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7" name="Rectángulo 86">
                <a:extLst>
                  <a:ext uri="{FF2B5EF4-FFF2-40B4-BE49-F238E27FC236}">
                    <a16:creationId xmlns:a16="http://schemas.microsoft.com/office/drawing/2014/main" id="{6778F3AF-5353-B09D-A196-4F20EEA514F6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8" name="Rectángulo 87">
                <a:extLst>
                  <a:ext uri="{FF2B5EF4-FFF2-40B4-BE49-F238E27FC236}">
                    <a16:creationId xmlns:a16="http://schemas.microsoft.com/office/drawing/2014/main" id="{15919A6D-6E02-19A5-B85C-D23DB4E652F9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80" name="Grupo 79">
              <a:extLst>
                <a:ext uri="{FF2B5EF4-FFF2-40B4-BE49-F238E27FC236}">
                  <a16:creationId xmlns:a16="http://schemas.microsoft.com/office/drawing/2014/main" id="{052AF0AA-77E1-A975-59A5-62ED895D9D99}"/>
                </a:ext>
              </a:extLst>
            </p:cNvPr>
            <p:cNvGrpSpPr/>
            <p:nvPr userDrawn="1"/>
          </p:nvGrpSpPr>
          <p:grpSpPr>
            <a:xfrm>
              <a:off x="626834" y="2214495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1" name="Rectángulo 80">
                <a:extLst>
                  <a:ext uri="{FF2B5EF4-FFF2-40B4-BE49-F238E27FC236}">
                    <a16:creationId xmlns:a16="http://schemas.microsoft.com/office/drawing/2014/main" id="{3B74B182-B514-2DF8-3D65-FADEA7FB698F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2" name="Rectángulo 81">
                <a:extLst>
                  <a:ext uri="{FF2B5EF4-FFF2-40B4-BE49-F238E27FC236}">
                    <a16:creationId xmlns:a16="http://schemas.microsoft.com/office/drawing/2014/main" id="{915DBDAD-ED4D-A2AB-7AC4-A3D949481FE2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3" name="Rectángulo 82">
                <a:extLst>
                  <a:ext uri="{FF2B5EF4-FFF2-40B4-BE49-F238E27FC236}">
                    <a16:creationId xmlns:a16="http://schemas.microsoft.com/office/drawing/2014/main" id="{7936B276-F8A9-BC30-3743-CFA1B2EC082C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4" name="Rectángulo 83">
                <a:extLst>
                  <a:ext uri="{FF2B5EF4-FFF2-40B4-BE49-F238E27FC236}">
                    <a16:creationId xmlns:a16="http://schemas.microsoft.com/office/drawing/2014/main" id="{F1B484DD-24C3-4DB1-1CBD-C193D48F9821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</p:grpSp>
      <p:grpSp>
        <p:nvGrpSpPr>
          <p:cNvPr id="93" name="Grupo 92">
            <a:extLst>
              <a:ext uri="{FF2B5EF4-FFF2-40B4-BE49-F238E27FC236}">
                <a16:creationId xmlns:a16="http://schemas.microsoft.com/office/drawing/2014/main" id="{C2735466-F020-5848-0F44-A8AB2DB4265F}"/>
              </a:ext>
            </a:extLst>
          </p:cNvPr>
          <p:cNvGrpSpPr/>
          <p:nvPr userDrawn="1"/>
        </p:nvGrpSpPr>
        <p:grpSpPr>
          <a:xfrm>
            <a:off x="10123203" y="5057933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94" name="Grupo 93">
              <a:extLst>
                <a:ext uri="{FF2B5EF4-FFF2-40B4-BE49-F238E27FC236}">
                  <a16:creationId xmlns:a16="http://schemas.microsoft.com/office/drawing/2014/main" id="{E5E684EB-DB3D-5A02-7D41-0785324D0E06}"/>
                </a:ext>
              </a:extLst>
            </p:cNvPr>
            <p:cNvGrpSpPr/>
            <p:nvPr userDrawn="1"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00" name="Rectángulo 99">
                <a:extLst>
                  <a:ext uri="{FF2B5EF4-FFF2-40B4-BE49-F238E27FC236}">
                    <a16:creationId xmlns:a16="http://schemas.microsoft.com/office/drawing/2014/main" id="{6B180920-44B3-1243-91C6-D1819F1C59FB}"/>
                  </a:ext>
                </a:extLst>
              </p:cNvPr>
              <p:cNvSpPr/>
              <p:nvPr userDrawn="1"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1" name="Rectángulo 100">
                <a:extLst>
                  <a:ext uri="{FF2B5EF4-FFF2-40B4-BE49-F238E27FC236}">
                    <a16:creationId xmlns:a16="http://schemas.microsoft.com/office/drawing/2014/main" id="{FC1789C9-758F-7C84-943D-CEA83B7C45BC}"/>
                  </a:ext>
                </a:extLst>
              </p:cNvPr>
              <p:cNvSpPr/>
              <p:nvPr userDrawn="1"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2" name="Rectángulo 101">
                <a:extLst>
                  <a:ext uri="{FF2B5EF4-FFF2-40B4-BE49-F238E27FC236}">
                    <a16:creationId xmlns:a16="http://schemas.microsoft.com/office/drawing/2014/main" id="{672B672D-9E2D-AD46-FAC8-E5E02CF1FA86}"/>
                  </a:ext>
                </a:extLst>
              </p:cNvPr>
              <p:cNvSpPr/>
              <p:nvPr userDrawn="1"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3" name="Rectángulo 102">
                <a:extLst>
                  <a:ext uri="{FF2B5EF4-FFF2-40B4-BE49-F238E27FC236}">
                    <a16:creationId xmlns:a16="http://schemas.microsoft.com/office/drawing/2014/main" id="{B53C5FD4-6EC6-26F6-BB87-30B755850E91}"/>
                  </a:ext>
                </a:extLst>
              </p:cNvPr>
              <p:cNvSpPr/>
              <p:nvPr userDrawn="1"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95" name="Grupo 94">
              <a:extLst>
                <a:ext uri="{FF2B5EF4-FFF2-40B4-BE49-F238E27FC236}">
                  <a16:creationId xmlns:a16="http://schemas.microsoft.com/office/drawing/2014/main" id="{C23D370E-E1CF-0DEB-3046-CA5B40E449F4}"/>
                </a:ext>
              </a:extLst>
            </p:cNvPr>
            <p:cNvGrpSpPr/>
            <p:nvPr userDrawn="1"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96" name="Rectángulo 95">
                <a:extLst>
                  <a:ext uri="{FF2B5EF4-FFF2-40B4-BE49-F238E27FC236}">
                    <a16:creationId xmlns:a16="http://schemas.microsoft.com/office/drawing/2014/main" id="{913D51A0-4C86-E68F-DFAB-8E204522674D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7" name="Rectángulo 96">
                <a:extLst>
                  <a:ext uri="{FF2B5EF4-FFF2-40B4-BE49-F238E27FC236}">
                    <a16:creationId xmlns:a16="http://schemas.microsoft.com/office/drawing/2014/main" id="{629E9AB7-3356-F514-540F-47804E749306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8" name="Rectángulo 97">
                <a:extLst>
                  <a:ext uri="{FF2B5EF4-FFF2-40B4-BE49-F238E27FC236}">
                    <a16:creationId xmlns:a16="http://schemas.microsoft.com/office/drawing/2014/main" id="{98026D26-C612-2398-4B42-9562C349E1AF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9" name="Rectángulo 98">
                <a:extLst>
                  <a:ext uri="{FF2B5EF4-FFF2-40B4-BE49-F238E27FC236}">
                    <a16:creationId xmlns:a16="http://schemas.microsoft.com/office/drawing/2014/main" id="{69CA927C-9EA4-4819-4046-B1E18C05D109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104" name="Grupo 103">
            <a:extLst>
              <a:ext uri="{FF2B5EF4-FFF2-40B4-BE49-F238E27FC236}">
                <a16:creationId xmlns:a16="http://schemas.microsoft.com/office/drawing/2014/main" id="{8306E8AB-2A3F-2FE7-317A-7ACD2833D4F1}"/>
              </a:ext>
            </a:extLst>
          </p:cNvPr>
          <p:cNvGrpSpPr/>
          <p:nvPr userDrawn="1"/>
        </p:nvGrpSpPr>
        <p:grpSpPr>
          <a:xfrm>
            <a:off x="780204" y="4410199"/>
            <a:ext cx="1929452" cy="1929452"/>
            <a:chOff x="454588" y="4410199"/>
            <a:chExt cx="1929452" cy="1929452"/>
          </a:xfrm>
          <a:solidFill>
            <a:srgbClr val="FFFFFF"/>
          </a:solidFill>
        </p:grpSpPr>
        <p:grpSp>
          <p:nvGrpSpPr>
            <p:cNvPr id="105" name="Grupo 104">
              <a:extLst>
                <a:ext uri="{FF2B5EF4-FFF2-40B4-BE49-F238E27FC236}">
                  <a16:creationId xmlns:a16="http://schemas.microsoft.com/office/drawing/2014/main" id="{E1A43272-E0E8-ABDC-0392-8E649DD4F313}"/>
                </a:ext>
              </a:extLst>
            </p:cNvPr>
            <p:cNvGrpSpPr/>
            <p:nvPr userDrawn="1"/>
          </p:nvGrpSpPr>
          <p:grpSpPr>
            <a:xfrm rot="16200000">
              <a:off x="454588" y="5057933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117" name="Grupo 116">
                <a:extLst>
                  <a:ext uri="{FF2B5EF4-FFF2-40B4-BE49-F238E27FC236}">
                    <a16:creationId xmlns:a16="http://schemas.microsoft.com/office/drawing/2014/main" id="{70A8D2FD-80CD-081B-73C1-D06CD15EFE29}"/>
                  </a:ext>
                </a:extLst>
              </p:cNvPr>
              <p:cNvGrpSpPr/>
              <p:nvPr userDrawn="1"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123" name="Rectángulo 122">
                  <a:extLst>
                    <a:ext uri="{FF2B5EF4-FFF2-40B4-BE49-F238E27FC236}">
                      <a16:creationId xmlns:a16="http://schemas.microsoft.com/office/drawing/2014/main" id="{004FFB53-7682-6315-767B-9250F906A586}"/>
                    </a:ext>
                  </a:extLst>
                </p:cNvPr>
                <p:cNvSpPr/>
                <p:nvPr userDrawn="1"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4" name="Rectángulo 123">
                  <a:extLst>
                    <a:ext uri="{FF2B5EF4-FFF2-40B4-BE49-F238E27FC236}">
                      <a16:creationId xmlns:a16="http://schemas.microsoft.com/office/drawing/2014/main" id="{BBD53DFE-6E17-49B8-3314-F3556F0B85F0}"/>
                    </a:ext>
                  </a:extLst>
                </p:cNvPr>
                <p:cNvSpPr/>
                <p:nvPr userDrawn="1"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5" name="Rectángulo 124">
                  <a:extLst>
                    <a:ext uri="{FF2B5EF4-FFF2-40B4-BE49-F238E27FC236}">
                      <a16:creationId xmlns:a16="http://schemas.microsoft.com/office/drawing/2014/main" id="{B62B7A3B-24D9-5DD7-642C-6AED2BEFADAB}"/>
                    </a:ext>
                  </a:extLst>
                </p:cNvPr>
                <p:cNvSpPr/>
                <p:nvPr userDrawn="1"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6" name="Rectángulo 125">
                  <a:extLst>
                    <a:ext uri="{FF2B5EF4-FFF2-40B4-BE49-F238E27FC236}">
                      <a16:creationId xmlns:a16="http://schemas.microsoft.com/office/drawing/2014/main" id="{90E3C050-724C-35C2-AB19-24547D0DB78B}"/>
                    </a:ext>
                  </a:extLst>
                </p:cNvPr>
                <p:cNvSpPr/>
                <p:nvPr userDrawn="1"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18" name="Grupo 117">
                <a:extLst>
                  <a:ext uri="{FF2B5EF4-FFF2-40B4-BE49-F238E27FC236}">
                    <a16:creationId xmlns:a16="http://schemas.microsoft.com/office/drawing/2014/main" id="{6AD55161-4D0A-54E4-DCD1-667AFD9FC501}"/>
                  </a:ext>
                </a:extLst>
              </p:cNvPr>
              <p:cNvGrpSpPr/>
              <p:nvPr userDrawn="1"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119" name="Rectángulo 118">
                  <a:extLst>
                    <a:ext uri="{FF2B5EF4-FFF2-40B4-BE49-F238E27FC236}">
                      <a16:creationId xmlns:a16="http://schemas.microsoft.com/office/drawing/2014/main" id="{D1732B7B-D3E6-077A-5555-D9BA0C3B6136}"/>
                    </a:ext>
                  </a:extLst>
                </p:cNvPr>
                <p:cNvSpPr/>
                <p:nvPr userDrawn="1"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0" name="Rectángulo 119">
                  <a:extLst>
                    <a:ext uri="{FF2B5EF4-FFF2-40B4-BE49-F238E27FC236}">
                      <a16:creationId xmlns:a16="http://schemas.microsoft.com/office/drawing/2014/main" id="{382E2DE6-543B-CE7D-406B-52E388DBC441}"/>
                    </a:ext>
                  </a:extLst>
                </p:cNvPr>
                <p:cNvSpPr/>
                <p:nvPr userDrawn="1"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1" name="Rectángulo 120">
                  <a:extLst>
                    <a:ext uri="{FF2B5EF4-FFF2-40B4-BE49-F238E27FC236}">
                      <a16:creationId xmlns:a16="http://schemas.microsoft.com/office/drawing/2014/main" id="{E7FFC845-B0E0-CF30-0902-1D2BB2E33715}"/>
                    </a:ext>
                  </a:extLst>
                </p:cNvPr>
                <p:cNvSpPr/>
                <p:nvPr userDrawn="1"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2" name="Rectángulo 121">
                  <a:extLst>
                    <a:ext uri="{FF2B5EF4-FFF2-40B4-BE49-F238E27FC236}">
                      <a16:creationId xmlns:a16="http://schemas.microsoft.com/office/drawing/2014/main" id="{B61E48C4-6788-3B4C-899E-2561376D1590}"/>
                    </a:ext>
                  </a:extLst>
                </p:cNvPr>
                <p:cNvSpPr/>
                <p:nvPr userDrawn="1"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grpSp>
          <p:nvGrpSpPr>
            <p:cNvPr id="106" name="Grupo 105">
              <a:extLst>
                <a:ext uri="{FF2B5EF4-FFF2-40B4-BE49-F238E27FC236}">
                  <a16:creationId xmlns:a16="http://schemas.microsoft.com/office/drawing/2014/main" id="{47F3196E-09E1-D50C-94E7-5EF576CA6E43}"/>
                </a:ext>
              </a:extLst>
            </p:cNvPr>
            <p:cNvGrpSpPr/>
            <p:nvPr userDrawn="1"/>
          </p:nvGrpSpPr>
          <p:grpSpPr>
            <a:xfrm rot="16200000">
              <a:off x="1102322" y="4410199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107" name="Grupo 106">
                <a:extLst>
                  <a:ext uri="{FF2B5EF4-FFF2-40B4-BE49-F238E27FC236}">
                    <a16:creationId xmlns:a16="http://schemas.microsoft.com/office/drawing/2014/main" id="{407C049C-249D-5943-6E01-6FC75A88FD46}"/>
                  </a:ext>
                </a:extLst>
              </p:cNvPr>
              <p:cNvGrpSpPr/>
              <p:nvPr userDrawn="1"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113" name="Rectángulo 112">
                  <a:extLst>
                    <a:ext uri="{FF2B5EF4-FFF2-40B4-BE49-F238E27FC236}">
                      <a16:creationId xmlns:a16="http://schemas.microsoft.com/office/drawing/2014/main" id="{A978D4DC-A1FB-C441-307B-99BBD1FB2881}"/>
                    </a:ext>
                  </a:extLst>
                </p:cNvPr>
                <p:cNvSpPr/>
                <p:nvPr userDrawn="1"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4" name="Rectángulo 113">
                  <a:extLst>
                    <a:ext uri="{FF2B5EF4-FFF2-40B4-BE49-F238E27FC236}">
                      <a16:creationId xmlns:a16="http://schemas.microsoft.com/office/drawing/2014/main" id="{E9231851-AE7D-ACB5-C4ED-837C3BCF702C}"/>
                    </a:ext>
                  </a:extLst>
                </p:cNvPr>
                <p:cNvSpPr/>
                <p:nvPr userDrawn="1"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5" name="Rectángulo 114">
                  <a:extLst>
                    <a:ext uri="{FF2B5EF4-FFF2-40B4-BE49-F238E27FC236}">
                      <a16:creationId xmlns:a16="http://schemas.microsoft.com/office/drawing/2014/main" id="{4346025C-70DA-628F-79EF-0CF8EF64E86C}"/>
                    </a:ext>
                  </a:extLst>
                </p:cNvPr>
                <p:cNvSpPr/>
                <p:nvPr userDrawn="1"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6" name="Rectángulo 115">
                  <a:extLst>
                    <a:ext uri="{FF2B5EF4-FFF2-40B4-BE49-F238E27FC236}">
                      <a16:creationId xmlns:a16="http://schemas.microsoft.com/office/drawing/2014/main" id="{383D6878-7C03-0ED2-3140-893A474BAD25}"/>
                    </a:ext>
                  </a:extLst>
                </p:cNvPr>
                <p:cNvSpPr/>
                <p:nvPr userDrawn="1"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08" name="Grupo 107">
                <a:extLst>
                  <a:ext uri="{FF2B5EF4-FFF2-40B4-BE49-F238E27FC236}">
                    <a16:creationId xmlns:a16="http://schemas.microsoft.com/office/drawing/2014/main" id="{E3FFC398-6151-7A13-4BF4-95576A2962B7}"/>
                  </a:ext>
                </a:extLst>
              </p:cNvPr>
              <p:cNvGrpSpPr/>
              <p:nvPr userDrawn="1"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109" name="Rectángulo 108">
                  <a:extLst>
                    <a:ext uri="{FF2B5EF4-FFF2-40B4-BE49-F238E27FC236}">
                      <a16:creationId xmlns:a16="http://schemas.microsoft.com/office/drawing/2014/main" id="{2A7E9224-15BF-9648-9085-34E7ABFD7C90}"/>
                    </a:ext>
                  </a:extLst>
                </p:cNvPr>
                <p:cNvSpPr/>
                <p:nvPr userDrawn="1"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0" name="Rectángulo 109">
                  <a:extLst>
                    <a:ext uri="{FF2B5EF4-FFF2-40B4-BE49-F238E27FC236}">
                      <a16:creationId xmlns:a16="http://schemas.microsoft.com/office/drawing/2014/main" id="{3A0F6E46-F26B-AE7B-00A9-4E60E76FEB54}"/>
                    </a:ext>
                  </a:extLst>
                </p:cNvPr>
                <p:cNvSpPr/>
                <p:nvPr userDrawn="1"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1" name="Rectángulo 110">
                  <a:extLst>
                    <a:ext uri="{FF2B5EF4-FFF2-40B4-BE49-F238E27FC236}">
                      <a16:creationId xmlns:a16="http://schemas.microsoft.com/office/drawing/2014/main" id="{962A2F14-44BE-184E-48E4-2396F32D0263}"/>
                    </a:ext>
                  </a:extLst>
                </p:cNvPr>
                <p:cNvSpPr/>
                <p:nvPr userDrawn="1"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2" name="Rectángulo 111">
                  <a:extLst>
                    <a:ext uri="{FF2B5EF4-FFF2-40B4-BE49-F238E27FC236}">
                      <a16:creationId xmlns:a16="http://schemas.microsoft.com/office/drawing/2014/main" id="{C83DF279-29C3-100B-41EE-1A9BAF71CDE1}"/>
                    </a:ext>
                  </a:extLst>
                </p:cNvPr>
                <p:cNvSpPr/>
                <p:nvPr userDrawn="1"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pic>
        <p:nvPicPr>
          <p:cNvPr id="127" name="Imagen 126">
            <a:extLst>
              <a:ext uri="{FF2B5EF4-FFF2-40B4-BE49-F238E27FC236}">
                <a16:creationId xmlns:a16="http://schemas.microsoft.com/office/drawing/2014/main" id="{B3993DBF-1C24-7D68-1165-3A1DE299AE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391" y="5822658"/>
            <a:ext cx="5795219" cy="46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1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Diapositiva de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43DBF-9760-3BF2-631A-4A001DC65D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58280" y="1035342"/>
            <a:ext cx="5768283" cy="2474621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5B3EAD-9812-0CD5-55E0-9F7B44D7B9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8281" y="3541690"/>
            <a:ext cx="5768282" cy="171611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8723A3EA-499E-E916-77DB-96944A767A57}"/>
              </a:ext>
            </a:extLst>
          </p:cNvPr>
          <p:cNvGrpSpPr/>
          <p:nvPr/>
        </p:nvGrpSpPr>
        <p:grpSpPr>
          <a:xfrm>
            <a:off x="1427938" y="360214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27" name="Grupo 26">
              <a:extLst>
                <a:ext uri="{FF2B5EF4-FFF2-40B4-BE49-F238E27FC236}">
                  <a16:creationId xmlns:a16="http://schemas.microsoft.com/office/drawing/2014/main" id="{DF698986-7DF9-26E0-6A4E-9D88EE435F0F}"/>
                </a:ext>
              </a:extLst>
            </p:cNvPr>
            <p:cNvGrpSpPr/>
            <p:nvPr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7" name="Rectángulo 16">
                <a:extLst>
                  <a:ext uri="{FF2B5EF4-FFF2-40B4-BE49-F238E27FC236}">
                    <a16:creationId xmlns:a16="http://schemas.microsoft.com/office/drawing/2014/main" id="{A73787AF-F97A-5C2A-C300-580835F9D47A}"/>
                  </a:ext>
                </a:extLst>
              </p:cNvPr>
              <p:cNvSpPr/>
              <p:nvPr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9" name="Rectángulo 18">
                <a:extLst>
                  <a:ext uri="{FF2B5EF4-FFF2-40B4-BE49-F238E27FC236}">
                    <a16:creationId xmlns:a16="http://schemas.microsoft.com/office/drawing/2014/main" id="{6B873389-1A72-73A2-7B61-5C43DDA42094}"/>
                  </a:ext>
                </a:extLst>
              </p:cNvPr>
              <p:cNvSpPr/>
              <p:nvPr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0" name="Rectángulo 19">
                <a:extLst>
                  <a:ext uri="{FF2B5EF4-FFF2-40B4-BE49-F238E27FC236}">
                    <a16:creationId xmlns:a16="http://schemas.microsoft.com/office/drawing/2014/main" id="{4990C49B-1351-BBA1-9FF1-996C18E51446}"/>
                  </a:ext>
                </a:extLst>
              </p:cNvPr>
              <p:cNvSpPr/>
              <p:nvPr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1" name="Rectángulo 20">
                <a:extLst>
                  <a:ext uri="{FF2B5EF4-FFF2-40B4-BE49-F238E27FC236}">
                    <a16:creationId xmlns:a16="http://schemas.microsoft.com/office/drawing/2014/main" id="{874B1B1F-C73F-6D35-FDDA-2452221E21CC}"/>
                  </a:ext>
                </a:extLst>
              </p:cNvPr>
              <p:cNvSpPr/>
              <p:nvPr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499EC5A9-03D9-1DB6-C2BA-BA59F58333E8}"/>
                </a:ext>
              </a:extLst>
            </p:cNvPr>
            <p:cNvGrpSpPr/>
            <p:nvPr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22" name="Rectángulo 21">
                <a:extLst>
                  <a:ext uri="{FF2B5EF4-FFF2-40B4-BE49-F238E27FC236}">
                    <a16:creationId xmlns:a16="http://schemas.microsoft.com/office/drawing/2014/main" id="{1F1E1164-3BF0-1989-1246-6FDD7561C127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3" name="Rectángulo 22">
                <a:extLst>
                  <a:ext uri="{FF2B5EF4-FFF2-40B4-BE49-F238E27FC236}">
                    <a16:creationId xmlns:a16="http://schemas.microsoft.com/office/drawing/2014/main" id="{E6FFDF81-0C2E-9166-BC2C-8F4F9CF7DD90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4" name="Rectángulo 23">
                <a:extLst>
                  <a:ext uri="{FF2B5EF4-FFF2-40B4-BE49-F238E27FC236}">
                    <a16:creationId xmlns:a16="http://schemas.microsoft.com/office/drawing/2014/main" id="{49CB9FDD-0EB0-9147-4070-01A19ACD10EA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5" name="Rectángulo 24">
                <a:extLst>
                  <a:ext uri="{FF2B5EF4-FFF2-40B4-BE49-F238E27FC236}">
                    <a16:creationId xmlns:a16="http://schemas.microsoft.com/office/drawing/2014/main" id="{A3B5DDEA-507D-3E51-595B-D908BC72246C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7F7C51D2-C7DA-76DA-F095-17DD0FDA516E}"/>
              </a:ext>
            </a:extLst>
          </p:cNvPr>
          <p:cNvGrpSpPr/>
          <p:nvPr/>
        </p:nvGrpSpPr>
        <p:grpSpPr>
          <a:xfrm>
            <a:off x="780204" y="2214495"/>
            <a:ext cx="1267968" cy="1267968"/>
            <a:chOff x="626834" y="2214495"/>
            <a:chExt cx="1267968" cy="1267968"/>
          </a:xfrm>
          <a:solidFill>
            <a:srgbClr val="FFFFFF"/>
          </a:solidFill>
        </p:grpSpPr>
        <p:grpSp>
          <p:nvGrpSpPr>
            <p:cNvPr id="28" name="Grupo 27">
              <a:extLst>
                <a:ext uri="{FF2B5EF4-FFF2-40B4-BE49-F238E27FC236}">
                  <a16:creationId xmlns:a16="http://schemas.microsoft.com/office/drawing/2014/main" id="{74A9AAD9-4ABC-1975-0085-01BB60B334D5}"/>
                </a:ext>
              </a:extLst>
            </p:cNvPr>
            <p:cNvGrpSpPr/>
            <p:nvPr/>
          </p:nvGrpSpPr>
          <p:grpSpPr>
            <a:xfrm>
              <a:off x="1260818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29" name="Rectángulo 28">
                <a:extLst>
                  <a:ext uri="{FF2B5EF4-FFF2-40B4-BE49-F238E27FC236}">
                    <a16:creationId xmlns:a16="http://schemas.microsoft.com/office/drawing/2014/main" id="{F1D03849-BFB0-D814-EEFD-3948D81EE63E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0" name="Rectángulo 29">
                <a:extLst>
                  <a:ext uri="{FF2B5EF4-FFF2-40B4-BE49-F238E27FC236}">
                    <a16:creationId xmlns:a16="http://schemas.microsoft.com/office/drawing/2014/main" id="{0A609511-4004-2742-CCAD-E17700F3EDCA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1" name="Rectángulo 30">
                <a:extLst>
                  <a:ext uri="{FF2B5EF4-FFF2-40B4-BE49-F238E27FC236}">
                    <a16:creationId xmlns:a16="http://schemas.microsoft.com/office/drawing/2014/main" id="{B1ABEEB9-C189-D3C8-BFA7-28352865B65B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" name="Rectángulo 31">
                <a:extLst>
                  <a:ext uri="{FF2B5EF4-FFF2-40B4-BE49-F238E27FC236}">
                    <a16:creationId xmlns:a16="http://schemas.microsoft.com/office/drawing/2014/main" id="{B0F893B0-F576-9E94-ECBF-66C353BB49F2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3" name="Grupo 32">
              <a:extLst>
                <a:ext uri="{FF2B5EF4-FFF2-40B4-BE49-F238E27FC236}">
                  <a16:creationId xmlns:a16="http://schemas.microsoft.com/office/drawing/2014/main" id="{E1144E91-DC41-E785-DC50-56CE826530F4}"/>
                </a:ext>
              </a:extLst>
            </p:cNvPr>
            <p:cNvGrpSpPr/>
            <p:nvPr/>
          </p:nvGrpSpPr>
          <p:grpSpPr>
            <a:xfrm>
              <a:off x="626834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34" name="Rectángulo 33">
                <a:extLst>
                  <a:ext uri="{FF2B5EF4-FFF2-40B4-BE49-F238E27FC236}">
                    <a16:creationId xmlns:a16="http://schemas.microsoft.com/office/drawing/2014/main" id="{3DC9F784-0983-336B-829B-C917478979D8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" name="Rectángulo 34">
                <a:extLst>
                  <a:ext uri="{FF2B5EF4-FFF2-40B4-BE49-F238E27FC236}">
                    <a16:creationId xmlns:a16="http://schemas.microsoft.com/office/drawing/2014/main" id="{50395E74-F79C-3DB8-C987-AFAE167F3002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6" name="Rectángulo 35">
                <a:extLst>
                  <a:ext uri="{FF2B5EF4-FFF2-40B4-BE49-F238E27FC236}">
                    <a16:creationId xmlns:a16="http://schemas.microsoft.com/office/drawing/2014/main" id="{97B379BA-62D9-E9D6-76BC-92FA8F197C66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7" name="Rectángulo 36">
                <a:extLst>
                  <a:ext uri="{FF2B5EF4-FFF2-40B4-BE49-F238E27FC236}">
                    <a16:creationId xmlns:a16="http://schemas.microsoft.com/office/drawing/2014/main" id="{DA3F9EAC-19BE-96DA-5E91-9CB78C8C013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EDBEB78A-06B0-3701-EBA0-4721CDD8A14D}"/>
                </a:ext>
              </a:extLst>
            </p:cNvPr>
            <p:cNvGrpSpPr/>
            <p:nvPr/>
          </p:nvGrpSpPr>
          <p:grpSpPr>
            <a:xfrm>
              <a:off x="626834" y="2214495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39" name="Rectángulo 38">
                <a:extLst>
                  <a:ext uri="{FF2B5EF4-FFF2-40B4-BE49-F238E27FC236}">
                    <a16:creationId xmlns:a16="http://schemas.microsoft.com/office/drawing/2014/main" id="{EA16CD62-4BA2-251C-04C0-4A0C95449358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" name="Rectángulo 39">
                <a:extLst>
                  <a:ext uri="{FF2B5EF4-FFF2-40B4-BE49-F238E27FC236}">
                    <a16:creationId xmlns:a16="http://schemas.microsoft.com/office/drawing/2014/main" id="{BEA15952-D017-3A4B-9F64-2B4CE90B23E6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1" name="Rectángulo 40">
                <a:extLst>
                  <a:ext uri="{FF2B5EF4-FFF2-40B4-BE49-F238E27FC236}">
                    <a16:creationId xmlns:a16="http://schemas.microsoft.com/office/drawing/2014/main" id="{2C956352-8958-D3BC-871C-F295D66B5950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" name="Rectángulo 41">
                <a:extLst>
                  <a:ext uri="{FF2B5EF4-FFF2-40B4-BE49-F238E27FC236}">
                    <a16:creationId xmlns:a16="http://schemas.microsoft.com/office/drawing/2014/main" id="{9A6F913E-6704-2099-F971-E1A168C2B34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</p:grpSp>
      <p:grpSp>
        <p:nvGrpSpPr>
          <p:cNvPr id="56" name="Grupo 55">
            <a:extLst>
              <a:ext uri="{FF2B5EF4-FFF2-40B4-BE49-F238E27FC236}">
                <a16:creationId xmlns:a16="http://schemas.microsoft.com/office/drawing/2014/main" id="{C9551A72-200D-4D9E-2A64-FECF640C1E7D}"/>
              </a:ext>
            </a:extLst>
          </p:cNvPr>
          <p:cNvGrpSpPr/>
          <p:nvPr/>
        </p:nvGrpSpPr>
        <p:grpSpPr>
          <a:xfrm>
            <a:off x="3613278" y="5057933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57" name="Grupo 56">
              <a:extLst>
                <a:ext uri="{FF2B5EF4-FFF2-40B4-BE49-F238E27FC236}">
                  <a16:creationId xmlns:a16="http://schemas.microsoft.com/office/drawing/2014/main" id="{03184B3F-34C7-4276-C2EB-3A4DBBE1C8E3}"/>
                </a:ext>
              </a:extLst>
            </p:cNvPr>
            <p:cNvGrpSpPr/>
            <p:nvPr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63" name="Rectángulo 62">
                <a:extLst>
                  <a:ext uri="{FF2B5EF4-FFF2-40B4-BE49-F238E27FC236}">
                    <a16:creationId xmlns:a16="http://schemas.microsoft.com/office/drawing/2014/main" id="{1DAD9D6C-7E26-5D2C-1C14-12F16C9B9EDF}"/>
                  </a:ext>
                </a:extLst>
              </p:cNvPr>
              <p:cNvSpPr/>
              <p:nvPr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4" name="Rectángulo 63">
                <a:extLst>
                  <a:ext uri="{FF2B5EF4-FFF2-40B4-BE49-F238E27FC236}">
                    <a16:creationId xmlns:a16="http://schemas.microsoft.com/office/drawing/2014/main" id="{A19DFA3F-0450-F57B-3FC6-67D820AAD5A3}"/>
                  </a:ext>
                </a:extLst>
              </p:cNvPr>
              <p:cNvSpPr/>
              <p:nvPr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5" name="Rectángulo 64">
                <a:extLst>
                  <a:ext uri="{FF2B5EF4-FFF2-40B4-BE49-F238E27FC236}">
                    <a16:creationId xmlns:a16="http://schemas.microsoft.com/office/drawing/2014/main" id="{377363A9-5F9A-CE5B-5722-09E54E9849CA}"/>
                  </a:ext>
                </a:extLst>
              </p:cNvPr>
              <p:cNvSpPr/>
              <p:nvPr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6" name="Rectángulo 65">
                <a:extLst>
                  <a:ext uri="{FF2B5EF4-FFF2-40B4-BE49-F238E27FC236}">
                    <a16:creationId xmlns:a16="http://schemas.microsoft.com/office/drawing/2014/main" id="{258D5631-5167-EC41-3347-FB9CCE580E1B}"/>
                  </a:ext>
                </a:extLst>
              </p:cNvPr>
              <p:cNvSpPr/>
              <p:nvPr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58" name="Grupo 57">
              <a:extLst>
                <a:ext uri="{FF2B5EF4-FFF2-40B4-BE49-F238E27FC236}">
                  <a16:creationId xmlns:a16="http://schemas.microsoft.com/office/drawing/2014/main" id="{7BCAA7E6-8A59-8ABE-E985-7443564B2AB0}"/>
                </a:ext>
              </a:extLst>
            </p:cNvPr>
            <p:cNvGrpSpPr/>
            <p:nvPr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59" name="Rectángulo 58">
                <a:extLst>
                  <a:ext uri="{FF2B5EF4-FFF2-40B4-BE49-F238E27FC236}">
                    <a16:creationId xmlns:a16="http://schemas.microsoft.com/office/drawing/2014/main" id="{60310FAC-CFAA-4F66-6E8B-CCE7A31A0505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0" name="Rectángulo 59">
                <a:extLst>
                  <a:ext uri="{FF2B5EF4-FFF2-40B4-BE49-F238E27FC236}">
                    <a16:creationId xmlns:a16="http://schemas.microsoft.com/office/drawing/2014/main" id="{3A88A63F-35D9-864D-BF2E-95191377D15C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1" name="Rectángulo 60">
                <a:extLst>
                  <a:ext uri="{FF2B5EF4-FFF2-40B4-BE49-F238E27FC236}">
                    <a16:creationId xmlns:a16="http://schemas.microsoft.com/office/drawing/2014/main" id="{B2BF2F9B-1053-5D36-8FAB-F909AEE0C853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2" name="Rectángulo 61">
                <a:extLst>
                  <a:ext uri="{FF2B5EF4-FFF2-40B4-BE49-F238E27FC236}">
                    <a16:creationId xmlns:a16="http://schemas.microsoft.com/office/drawing/2014/main" id="{83BDC655-B18D-DAEE-9B9B-9D2B19BCBB1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6AED09EC-0A7C-522E-EF92-0F6525DB09D6}"/>
              </a:ext>
            </a:extLst>
          </p:cNvPr>
          <p:cNvGrpSpPr/>
          <p:nvPr/>
        </p:nvGrpSpPr>
        <p:grpSpPr>
          <a:xfrm>
            <a:off x="780204" y="4410199"/>
            <a:ext cx="1929452" cy="1929452"/>
            <a:chOff x="454588" y="4410199"/>
            <a:chExt cx="1929452" cy="1929452"/>
          </a:xfrm>
          <a:solidFill>
            <a:srgbClr val="FFFFFF"/>
          </a:solidFill>
        </p:grpSpPr>
        <p:grpSp>
          <p:nvGrpSpPr>
            <p:cNvPr id="45" name="Grupo 44">
              <a:extLst>
                <a:ext uri="{FF2B5EF4-FFF2-40B4-BE49-F238E27FC236}">
                  <a16:creationId xmlns:a16="http://schemas.microsoft.com/office/drawing/2014/main" id="{133C7179-55D8-94C9-6B6C-C14C37EF771D}"/>
                </a:ext>
              </a:extLst>
            </p:cNvPr>
            <p:cNvGrpSpPr/>
            <p:nvPr/>
          </p:nvGrpSpPr>
          <p:grpSpPr>
            <a:xfrm rot="16200000">
              <a:off x="454588" y="5057933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46" name="Grupo 45">
                <a:extLst>
                  <a:ext uri="{FF2B5EF4-FFF2-40B4-BE49-F238E27FC236}">
                    <a16:creationId xmlns:a16="http://schemas.microsoft.com/office/drawing/2014/main" id="{2636506C-E606-68D8-98FC-0CA0AECC5F04}"/>
                  </a:ext>
                </a:extLst>
              </p:cNvPr>
              <p:cNvGrpSpPr/>
              <p:nvPr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52" name="Rectángulo 51">
                  <a:extLst>
                    <a:ext uri="{FF2B5EF4-FFF2-40B4-BE49-F238E27FC236}">
                      <a16:creationId xmlns:a16="http://schemas.microsoft.com/office/drawing/2014/main" id="{28722961-EED0-A180-417C-F1225535F95B}"/>
                    </a:ext>
                  </a:extLst>
                </p:cNvPr>
                <p:cNvSpPr/>
                <p:nvPr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3" name="Rectángulo 52">
                  <a:extLst>
                    <a:ext uri="{FF2B5EF4-FFF2-40B4-BE49-F238E27FC236}">
                      <a16:creationId xmlns:a16="http://schemas.microsoft.com/office/drawing/2014/main" id="{474CAA4C-E604-BBF4-17D9-E4B5A457C030}"/>
                    </a:ext>
                  </a:extLst>
                </p:cNvPr>
                <p:cNvSpPr/>
                <p:nvPr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4" name="Rectángulo 53">
                  <a:extLst>
                    <a:ext uri="{FF2B5EF4-FFF2-40B4-BE49-F238E27FC236}">
                      <a16:creationId xmlns:a16="http://schemas.microsoft.com/office/drawing/2014/main" id="{E65E637B-15F4-4827-4226-3C87AA1754EF}"/>
                    </a:ext>
                  </a:extLst>
                </p:cNvPr>
                <p:cNvSpPr/>
                <p:nvPr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5" name="Rectángulo 54">
                  <a:extLst>
                    <a:ext uri="{FF2B5EF4-FFF2-40B4-BE49-F238E27FC236}">
                      <a16:creationId xmlns:a16="http://schemas.microsoft.com/office/drawing/2014/main" id="{0F302996-4E57-75E0-D2EF-0D4A4B2C5C2D}"/>
                    </a:ext>
                  </a:extLst>
                </p:cNvPr>
                <p:cNvSpPr/>
                <p:nvPr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47" name="Grupo 46">
                <a:extLst>
                  <a:ext uri="{FF2B5EF4-FFF2-40B4-BE49-F238E27FC236}">
                    <a16:creationId xmlns:a16="http://schemas.microsoft.com/office/drawing/2014/main" id="{1DFF62D4-18C2-8A95-3827-098AD2557C2B}"/>
                  </a:ext>
                </a:extLst>
              </p:cNvPr>
              <p:cNvGrpSpPr/>
              <p:nvPr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48" name="Rectángulo 47">
                  <a:extLst>
                    <a:ext uri="{FF2B5EF4-FFF2-40B4-BE49-F238E27FC236}">
                      <a16:creationId xmlns:a16="http://schemas.microsoft.com/office/drawing/2014/main" id="{9C66A769-3E95-C815-FB7D-0164A1ADED62}"/>
                    </a:ext>
                  </a:extLst>
                </p:cNvPr>
                <p:cNvSpPr/>
                <p:nvPr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9" name="Rectángulo 48">
                  <a:extLst>
                    <a:ext uri="{FF2B5EF4-FFF2-40B4-BE49-F238E27FC236}">
                      <a16:creationId xmlns:a16="http://schemas.microsoft.com/office/drawing/2014/main" id="{3A555A89-9DCC-03C2-2C44-E0A7C6DFEB05}"/>
                    </a:ext>
                  </a:extLst>
                </p:cNvPr>
                <p:cNvSpPr/>
                <p:nvPr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0" name="Rectángulo 49">
                  <a:extLst>
                    <a:ext uri="{FF2B5EF4-FFF2-40B4-BE49-F238E27FC236}">
                      <a16:creationId xmlns:a16="http://schemas.microsoft.com/office/drawing/2014/main" id="{0EE9C659-FBAD-5E09-6EB9-E31C3AD8F6BC}"/>
                    </a:ext>
                  </a:extLst>
                </p:cNvPr>
                <p:cNvSpPr/>
                <p:nvPr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1" name="Rectángulo 50">
                  <a:extLst>
                    <a:ext uri="{FF2B5EF4-FFF2-40B4-BE49-F238E27FC236}">
                      <a16:creationId xmlns:a16="http://schemas.microsoft.com/office/drawing/2014/main" id="{9D788F3F-839D-CE8C-2C75-D43ABE152DE5}"/>
                    </a:ext>
                  </a:extLst>
                </p:cNvPr>
                <p:cNvSpPr/>
                <p:nvPr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C880B1E2-D11F-F44C-BA90-0B01B2C37CF5}"/>
                </a:ext>
              </a:extLst>
            </p:cNvPr>
            <p:cNvGrpSpPr/>
            <p:nvPr/>
          </p:nvGrpSpPr>
          <p:grpSpPr>
            <a:xfrm rot="16200000">
              <a:off x="1102322" y="4410199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68" name="Grupo 67">
                <a:extLst>
                  <a:ext uri="{FF2B5EF4-FFF2-40B4-BE49-F238E27FC236}">
                    <a16:creationId xmlns:a16="http://schemas.microsoft.com/office/drawing/2014/main" id="{785CF186-ED2D-8777-6CE3-2F773A3FE910}"/>
                  </a:ext>
                </a:extLst>
              </p:cNvPr>
              <p:cNvGrpSpPr/>
              <p:nvPr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74" name="Rectángulo 73">
                  <a:extLst>
                    <a:ext uri="{FF2B5EF4-FFF2-40B4-BE49-F238E27FC236}">
                      <a16:creationId xmlns:a16="http://schemas.microsoft.com/office/drawing/2014/main" id="{AD466310-6C0A-7BDD-8C1A-161E526876C5}"/>
                    </a:ext>
                  </a:extLst>
                </p:cNvPr>
                <p:cNvSpPr/>
                <p:nvPr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5" name="Rectángulo 74">
                  <a:extLst>
                    <a:ext uri="{FF2B5EF4-FFF2-40B4-BE49-F238E27FC236}">
                      <a16:creationId xmlns:a16="http://schemas.microsoft.com/office/drawing/2014/main" id="{7B44FABA-044E-A610-6503-E840C4B35ECE}"/>
                    </a:ext>
                  </a:extLst>
                </p:cNvPr>
                <p:cNvSpPr/>
                <p:nvPr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6" name="Rectángulo 75">
                  <a:extLst>
                    <a:ext uri="{FF2B5EF4-FFF2-40B4-BE49-F238E27FC236}">
                      <a16:creationId xmlns:a16="http://schemas.microsoft.com/office/drawing/2014/main" id="{0CDE45CF-3814-EF7A-DCD0-381B5F3EE837}"/>
                    </a:ext>
                  </a:extLst>
                </p:cNvPr>
                <p:cNvSpPr/>
                <p:nvPr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7" name="Rectángulo 76">
                  <a:extLst>
                    <a:ext uri="{FF2B5EF4-FFF2-40B4-BE49-F238E27FC236}">
                      <a16:creationId xmlns:a16="http://schemas.microsoft.com/office/drawing/2014/main" id="{FD3C6D68-B427-A375-7B51-AA9F86148566}"/>
                    </a:ext>
                  </a:extLst>
                </p:cNvPr>
                <p:cNvSpPr/>
                <p:nvPr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69" name="Grupo 68">
                <a:extLst>
                  <a:ext uri="{FF2B5EF4-FFF2-40B4-BE49-F238E27FC236}">
                    <a16:creationId xmlns:a16="http://schemas.microsoft.com/office/drawing/2014/main" id="{034EB644-4839-E1D9-E150-27FD5691DB97}"/>
                  </a:ext>
                </a:extLst>
              </p:cNvPr>
              <p:cNvGrpSpPr/>
              <p:nvPr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70" name="Rectángulo 69">
                  <a:extLst>
                    <a:ext uri="{FF2B5EF4-FFF2-40B4-BE49-F238E27FC236}">
                      <a16:creationId xmlns:a16="http://schemas.microsoft.com/office/drawing/2014/main" id="{7FBCEA5D-F022-42D7-144E-77C3208EB344}"/>
                    </a:ext>
                  </a:extLst>
                </p:cNvPr>
                <p:cNvSpPr/>
                <p:nvPr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1" name="Rectángulo 70">
                  <a:extLst>
                    <a:ext uri="{FF2B5EF4-FFF2-40B4-BE49-F238E27FC236}">
                      <a16:creationId xmlns:a16="http://schemas.microsoft.com/office/drawing/2014/main" id="{6881227E-135C-502B-AA51-81752FBAAFBB}"/>
                    </a:ext>
                  </a:extLst>
                </p:cNvPr>
                <p:cNvSpPr/>
                <p:nvPr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2" name="Rectángulo 71">
                  <a:extLst>
                    <a:ext uri="{FF2B5EF4-FFF2-40B4-BE49-F238E27FC236}">
                      <a16:creationId xmlns:a16="http://schemas.microsoft.com/office/drawing/2014/main" id="{93272C09-6F07-B37C-F346-D29139DF1AEB}"/>
                    </a:ext>
                  </a:extLst>
                </p:cNvPr>
                <p:cNvSpPr/>
                <p:nvPr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3" name="Rectángulo 72">
                  <a:extLst>
                    <a:ext uri="{FF2B5EF4-FFF2-40B4-BE49-F238E27FC236}">
                      <a16:creationId xmlns:a16="http://schemas.microsoft.com/office/drawing/2014/main" id="{DD77D30B-F8E0-3EBB-ABC2-F1532A1D488A}"/>
                    </a:ext>
                  </a:extLst>
                </p:cNvPr>
                <p:cNvSpPr/>
                <p:nvPr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pic>
        <p:nvPicPr>
          <p:cNvPr id="79" name="Imagen 78">
            <a:extLst>
              <a:ext uri="{FF2B5EF4-FFF2-40B4-BE49-F238E27FC236}">
                <a16:creationId xmlns:a16="http://schemas.microsoft.com/office/drawing/2014/main" id="{5A491AF9-F21A-F3D1-C8E2-113FA6A425C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577" y="5822658"/>
            <a:ext cx="5795219" cy="468828"/>
          </a:xfrm>
          <a:prstGeom prst="rect">
            <a:avLst/>
          </a:prstGeom>
        </p:spPr>
      </p:pic>
      <p:sp>
        <p:nvSpPr>
          <p:cNvPr id="130" name="Marcador de número de diapositiva 4">
            <a:extLst>
              <a:ext uri="{FF2B5EF4-FFF2-40B4-BE49-F238E27FC236}">
                <a16:creationId xmlns:a16="http://schemas.microsoft.com/office/drawing/2014/main" id="{95C2FA3A-8385-A96D-0338-EDD65BB99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31" name="Marcador de fecha 2">
            <a:extLst>
              <a:ext uri="{FF2B5EF4-FFF2-40B4-BE49-F238E27FC236}">
                <a16:creationId xmlns:a16="http://schemas.microsoft.com/office/drawing/2014/main" id="{B20485EF-6D31-AD03-705B-F2B86CE2CB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dirty="0"/>
          </a:p>
        </p:txBody>
      </p:sp>
      <p:sp>
        <p:nvSpPr>
          <p:cNvPr id="132" name="Marcador de pie de página 3">
            <a:extLst>
              <a:ext uri="{FF2B5EF4-FFF2-40B4-BE49-F238E27FC236}">
                <a16:creationId xmlns:a16="http://schemas.microsoft.com/office/drawing/2014/main" id="{8DE2461B-0056-77A2-7426-8C7EC25A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endParaRPr lang="es-ES" dirty="0">
              <a:solidFill>
                <a:srgbClr val="FFFFFF"/>
              </a:solidFill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EEDA53CE-3AD7-8139-04A4-1AA25EB47DAE}"/>
              </a:ext>
            </a:extLst>
          </p:cNvPr>
          <p:cNvGrpSpPr/>
          <p:nvPr userDrawn="1"/>
        </p:nvGrpSpPr>
        <p:grpSpPr>
          <a:xfrm>
            <a:off x="1427938" y="360214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5" name="Grupo 4">
              <a:extLst>
                <a:ext uri="{FF2B5EF4-FFF2-40B4-BE49-F238E27FC236}">
                  <a16:creationId xmlns:a16="http://schemas.microsoft.com/office/drawing/2014/main" id="{7E8DD838-9E98-0E29-58E5-3D1F78FD3502}"/>
                </a:ext>
              </a:extLst>
            </p:cNvPr>
            <p:cNvGrpSpPr/>
            <p:nvPr userDrawn="1"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1" name="Rectángulo 10">
                <a:extLst>
                  <a:ext uri="{FF2B5EF4-FFF2-40B4-BE49-F238E27FC236}">
                    <a16:creationId xmlns:a16="http://schemas.microsoft.com/office/drawing/2014/main" id="{A7E950BA-294A-3BBC-787F-9F81EE86FD21}"/>
                  </a:ext>
                </a:extLst>
              </p:cNvPr>
              <p:cNvSpPr/>
              <p:nvPr userDrawn="1"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2" name="Rectángulo 11">
                <a:extLst>
                  <a:ext uri="{FF2B5EF4-FFF2-40B4-BE49-F238E27FC236}">
                    <a16:creationId xmlns:a16="http://schemas.microsoft.com/office/drawing/2014/main" id="{AE241C80-D29D-EB6C-45E5-5E7F34BCA1BB}"/>
                  </a:ext>
                </a:extLst>
              </p:cNvPr>
              <p:cNvSpPr/>
              <p:nvPr userDrawn="1"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3" name="Rectángulo 12">
                <a:extLst>
                  <a:ext uri="{FF2B5EF4-FFF2-40B4-BE49-F238E27FC236}">
                    <a16:creationId xmlns:a16="http://schemas.microsoft.com/office/drawing/2014/main" id="{E6C86EF0-298B-DF8B-4B26-4436B97CA1B0}"/>
                  </a:ext>
                </a:extLst>
              </p:cNvPr>
              <p:cNvSpPr/>
              <p:nvPr userDrawn="1"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4" name="Rectángulo 13">
                <a:extLst>
                  <a:ext uri="{FF2B5EF4-FFF2-40B4-BE49-F238E27FC236}">
                    <a16:creationId xmlns:a16="http://schemas.microsoft.com/office/drawing/2014/main" id="{FBB1A73E-AE9E-B533-B30F-D5F94FC2DC9A}"/>
                  </a:ext>
                </a:extLst>
              </p:cNvPr>
              <p:cNvSpPr/>
              <p:nvPr userDrawn="1"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CE6740B2-F8DA-3A77-240F-39B9F54FF8E2}"/>
                </a:ext>
              </a:extLst>
            </p:cNvPr>
            <p:cNvGrpSpPr/>
            <p:nvPr userDrawn="1"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7" name="Rectángulo 6">
                <a:extLst>
                  <a:ext uri="{FF2B5EF4-FFF2-40B4-BE49-F238E27FC236}">
                    <a16:creationId xmlns:a16="http://schemas.microsoft.com/office/drawing/2014/main" id="{3E33D4A5-0B27-FE1D-E3A6-E4BE4C73726E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" name="Rectángulo 7">
                <a:extLst>
                  <a:ext uri="{FF2B5EF4-FFF2-40B4-BE49-F238E27FC236}">
                    <a16:creationId xmlns:a16="http://schemas.microsoft.com/office/drawing/2014/main" id="{2765A954-2AF0-6042-F814-43A07A079CD0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BA041F2A-2EE1-F040-B254-31214F79CAFA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" name="Rectángulo 9">
                <a:extLst>
                  <a:ext uri="{FF2B5EF4-FFF2-40B4-BE49-F238E27FC236}">
                    <a16:creationId xmlns:a16="http://schemas.microsoft.com/office/drawing/2014/main" id="{AE1C6D99-94CD-4198-891F-D21EC8792B9F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B7DEF98D-CA69-8431-7A6C-B361114DBC64}"/>
              </a:ext>
            </a:extLst>
          </p:cNvPr>
          <p:cNvGrpSpPr/>
          <p:nvPr userDrawn="1"/>
        </p:nvGrpSpPr>
        <p:grpSpPr>
          <a:xfrm>
            <a:off x="780204" y="2214495"/>
            <a:ext cx="1267968" cy="1267968"/>
            <a:chOff x="626834" y="2214495"/>
            <a:chExt cx="1267968" cy="1267968"/>
          </a:xfrm>
          <a:solidFill>
            <a:srgbClr val="FFFFFF"/>
          </a:solidFill>
        </p:grpSpPr>
        <p:grpSp>
          <p:nvGrpSpPr>
            <p:cNvPr id="16" name="Grupo 15">
              <a:extLst>
                <a:ext uri="{FF2B5EF4-FFF2-40B4-BE49-F238E27FC236}">
                  <a16:creationId xmlns:a16="http://schemas.microsoft.com/office/drawing/2014/main" id="{7DD08993-B9BF-DB61-719D-5C9F36479D4D}"/>
                </a:ext>
              </a:extLst>
            </p:cNvPr>
            <p:cNvGrpSpPr/>
            <p:nvPr userDrawn="1"/>
          </p:nvGrpSpPr>
          <p:grpSpPr>
            <a:xfrm>
              <a:off x="1260818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9" name="Rectángulo 88">
                <a:extLst>
                  <a:ext uri="{FF2B5EF4-FFF2-40B4-BE49-F238E27FC236}">
                    <a16:creationId xmlns:a16="http://schemas.microsoft.com/office/drawing/2014/main" id="{74FC5C00-BC43-54BC-503C-BBD6FD7F20A4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0" name="Rectángulo 89">
                <a:extLst>
                  <a:ext uri="{FF2B5EF4-FFF2-40B4-BE49-F238E27FC236}">
                    <a16:creationId xmlns:a16="http://schemas.microsoft.com/office/drawing/2014/main" id="{A02409BA-4083-4B65-4091-B73263F0F0D4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1" name="Rectángulo 90">
                <a:extLst>
                  <a:ext uri="{FF2B5EF4-FFF2-40B4-BE49-F238E27FC236}">
                    <a16:creationId xmlns:a16="http://schemas.microsoft.com/office/drawing/2014/main" id="{6FA6A6BB-DE6D-DB5B-352E-B705C9DC8061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2" name="Rectángulo 91">
                <a:extLst>
                  <a:ext uri="{FF2B5EF4-FFF2-40B4-BE49-F238E27FC236}">
                    <a16:creationId xmlns:a16="http://schemas.microsoft.com/office/drawing/2014/main" id="{D5E75AE1-A91C-96A3-249C-BC7BA81A4D92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18" name="Grupo 17">
              <a:extLst>
                <a:ext uri="{FF2B5EF4-FFF2-40B4-BE49-F238E27FC236}">
                  <a16:creationId xmlns:a16="http://schemas.microsoft.com/office/drawing/2014/main" id="{2FD90E41-96E6-CC61-FF4A-4D2A22F3C237}"/>
                </a:ext>
              </a:extLst>
            </p:cNvPr>
            <p:cNvGrpSpPr/>
            <p:nvPr userDrawn="1"/>
          </p:nvGrpSpPr>
          <p:grpSpPr>
            <a:xfrm>
              <a:off x="626834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5" name="Rectángulo 84">
                <a:extLst>
                  <a:ext uri="{FF2B5EF4-FFF2-40B4-BE49-F238E27FC236}">
                    <a16:creationId xmlns:a16="http://schemas.microsoft.com/office/drawing/2014/main" id="{8A2899CD-53A1-5569-AD39-599474D0E480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6" name="Rectángulo 85">
                <a:extLst>
                  <a:ext uri="{FF2B5EF4-FFF2-40B4-BE49-F238E27FC236}">
                    <a16:creationId xmlns:a16="http://schemas.microsoft.com/office/drawing/2014/main" id="{8CC5B825-B228-4BC6-8960-7C464C5C377F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7" name="Rectángulo 86">
                <a:extLst>
                  <a:ext uri="{FF2B5EF4-FFF2-40B4-BE49-F238E27FC236}">
                    <a16:creationId xmlns:a16="http://schemas.microsoft.com/office/drawing/2014/main" id="{68992814-BF52-3282-7D69-D3DC8F9C1967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8" name="Rectángulo 87">
                <a:extLst>
                  <a:ext uri="{FF2B5EF4-FFF2-40B4-BE49-F238E27FC236}">
                    <a16:creationId xmlns:a16="http://schemas.microsoft.com/office/drawing/2014/main" id="{7DBEBD6B-3615-CE63-5646-79E89AD89FA8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80" name="Grupo 79">
              <a:extLst>
                <a:ext uri="{FF2B5EF4-FFF2-40B4-BE49-F238E27FC236}">
                  <a16:creationId xmlns:a16="http://schemas.microsoft.com/office/drawing/2014/main" id="{4D84F2BE-67AE-9E80-355E-2F2676FFAFDE}"/>
                </a:ext>
              </a:extLst>
            </p:cNvPr>
            <p:cNvGrpSpPr/>
            <p:nvPr userDrawn="1"/>
          </p:nvGrpSpPr>
          <p:grpSpPr>
            <a:xfrm>
              <a:off x="626834" y="2214495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1" name="Rectángulo 80">
                <a:extLst>
                  <a:ext uri="{FF2B5EF4-FFF2-40B4-BE49-F238E27FC236}">
                    <a16:creationId xmlns:a16="http://schemas.microsoft.com/office/drawing/2014/main" id="{41A8B5DD-EEDA-C1CE-609E-787FB9C5ADEB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2" name="Rectángulo 81">
                <a:extLst>
                  <a:ext uri="{FF2B5EF4-FFF2-40B4-BE49-F238E27FC236}">
                    <a16:creationId xmlns:a16="http://schemas.microsoft.com/office/drawing/2014/main" id="{D24E0D63-3298-BDDF-ABA8-C1E207F7B6A1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3" name="Rectángulo 82">
                <a:extLst>
                  <a:ext uri="{FF2B5EF4-FFF2-40B4-BE49-F238E27FC236}">
                    <a16:creationId xmlns:a16="http://schemas.microsoft.com/office/drawing/2014/main" id="{5D9BF916-886D-F078-5F1D-5DB5C731FF16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4" name="Rectángulo 83">
                <a:extLst>
                  <a:ext uri="{FF2B5EF4-FFF2-40B4-BE49-F238E27FC236}">
                    <a16:creationId xmlns:a16="http://schemas.microsoft.com/office/drawing/2014/main" id="{BF5354D1-5050-4A1E-CE27-4B8C0B63CD5E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</p:grpSp>
      <p:grpSp>
        <p:nvGrpSpPr>
          <p:cNvPr id="93" name="Grupo 92">
            <a:extLst>
              <a:ext uri="{FF2B5EF4-FFF2-40B4-BE49-F238E27FC236}">
                <a16:creationId xmlns:a16="http://schemas.microsoft.com/office/drawing/2014/main" id="{1B3E1083-EA84-B46A-85A7-1E6C3DE1BCA8}"/>
              </a:ext>
            </a:extLst>
          </p:cNvPr>
          <p:cNvGrpSpPr/>
          <p:nvPr userDrawn="1"/>
        </p:nvGrpSpPr>
        <p:grpSpPr>
          <a:xfrm>
            <a:off x="3613278" y="5057933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94" name="Grupo 93">
              <a:extLst>
                <a:ext uri="{FF2B5EF4-FFF2-40B4-BE49-F238E27FC236}">
                  <a16:creationId xmlns:a16="http://schemas.microsoft.com/office/drawing/2014/main" id="{A237DBAF-545C-A27E-F405-45D5F618BF10}"/>
                </a:ext>
              </a:extLst>
            </p:cNvPr>
            <p:cNvGrpSpPr/>
            <p:nvPr userDrawn="1"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00" name="Rectángulo 99">
                <a:extLst>
                  <a:ext uri="{FF2B5EF4-FFF2-40B4-BE49-F238E27FC236}">
                    <a16:creationId xmlns:a16="http://schemas.microsoft.com/office/drawing/2014/main" id="{4CAA7DD5-8A2F-9C89-C27F-B79FE03DF49E}"/>
                  </a:ext>
                </a:extLst>
              </p:cNvPr>
              <p:cNvSpPr/>
              <p:nvPr userDrawn="1"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1" name="Rectángulo 100">
                <a:extLst>
                  <a:ext uri="{FF2B5EF4-FFF2-40B4-BE49-F238E27FC236}">
                    <a16:creationId xmlns:a16="http://schemas.microsoft.com/office/drawing/2014/main" id="{713C7B48-D391-7A99-38F2-A917B3364F1B}"/>
                  </a:ext>
                </a:extLst>
              </p:cNvPr>
              <p:cNvSpPr/>
              <p:nvPr userDrawn="1"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2" name="Rectángulo 101">
                <a:extLst>
                  <a:ext uri="{FF2B5EF4-FFF2-40B4-BE49-F238E27FC236}">
                    <a16:creationId xmlns:a16="http://schemas.microsoft.com/office/drawing/2014/main" id="{5B6D791F-D34D-6846-7727-9B9FC6ACADD1}"/>
                  </a:ext>
                </a:extLst>
              </p:cNvPr>
              <p:cNvSpPr/>
              <p:nvPr userDrawn="1"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3" name="Rectángulo 102">
                <a:extLst>
                  <a:ext uri="{FF2B5EF4-FFF2-40B4-BE49-F238E27FC236}">
                    <a16:creationId xmlns:a16="http://schemas.microsoft.com/office/drawing/2014/main" id="{BA5388C5-71D7-0B48-A51F-2E84CF41B81E}"/>
                  </a:ext>
                </a:extLst>
              </p:cNvPr>
              <p:cNvSpPr/>
              <p:nvPr userDrawn="1"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95" name="Grupo 94">
              <a:extLst>
                <a:ext uri="{FF2B5EF4-FFF2-40B4-BE49-F238E27FC236}">
                  <a16:creationId xmlns:a16="http://schemas.microsoft.com/office/drawing/2014/main" id="{92344EFB-D80E-8CF8-B75D-A8EFA7A5D03F}"/>
                </a:ext>
              </a:extLst>
            </p:cNvPr>
            <p:cNvGrpSpPr/>
            <p:nvPr userDrawn="1"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96" name="Rectángulo 95">
                <a:extLst>
                  <a:ext uri="{FF2B5EF4-FFF2-40B4-BE49-F238E27FC236}">
                    <a16:creationId xmlns:a16="http://schemas.microsoft.com/office/drawing/2014/main" id="{74DD3458-413D-339E-7948-71B40706A08C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7" name="Rectángulo 96">
                <a:extLst>
                  <a:ext uri="{FF2B5EF4-FFF2-40B4-BE49-F238E27FC236}">
                    <a16:creationId xmlns:a16="http://schemas.microsoft.com/office/drawing/2014/main" id="{AFE2730D-C78C-1F6A-19DC-E4397621C62A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8" name="Rectángulo 97">
                <a:extLst>
                  <a:ext uri="{FF2B5EF4-FFF2-40B4-BE49-F238E27FC236}">
                    <a16:creationId xmlns:a16="http://schemas.microsoft.com/office/drawing/2014/main" id="{18360B4F-8A50-3A34-8227-0D8D8069ECB8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9" name="Rectángulo 98">
                <a:extLst>
                  <a:ext uri="{FF2B5EF4-FFF2-40B4-BE49-F238E27FC236}">
                    <a16:creationId xmlns:a16="http://schemas.microsoft.com/office/drawing/2014/main" id="{F025D4DE-8B05-78B1-E300-EAF9B69C28FB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104" name="Grupo 103">
            <a:extLst>
              <a:ext uri="{FF2B5EF4-FFF2-40B4-BE49-F238E27FC236}">
                <a16:creationId xmlns:a16="http://schemas.microsoft.com/office/drawing/2014/main" id="{E1D738A1-ED72-1E70-FD40-3C52376D785A}"/>
              </a:ext>
            </a:extLst>
          </p:cNvPr>
          <p:cNvGrpSpPr/>
          <p:nvPr userDrawn="1"/>
        </p:nvGrpSpPr>
        <p:grpSpPr>
          <a:xfrm>
            <a:off x="780204" y="4410199"/>
            <a:ext cx="1929452" cy="1929452"/>
            <a:chOff x="454588" y="4410199"/>
            <a:chExt cx="1929452" cy="1929452"/>
          </a:xfrm>
          <a:solidFill>
            <a:srgbClr val="FFFFFF"/>
          </a:solidFill>
        </p:grpSpPr>
        <p:grpSp>
          <p:nvGrpSpPr>
            <p:cNvPr id="105" name="Grupo 104">
              <a:extLst>
                <a:ext uri="{FF2B5EF4-FFF2-40B4-BE49-F238E27FC236}">
                  <a16:creationId xmlns:a16="http://schemas.microsoft.com/office/drawing/2014/main" id="{056A5D55-F521-A5B9-46C5-F90A3F6A7F30}"/>
                </a:ext>
              </a:extLst>
            </p:cNvPr>
            <p:cNvGrpSpPr/>
            <p:nvPr userDrawn="1"/>
          </p:nvGrpSpPr>
          <p:grpSpPr>
            <a:xfrm rot="16200000">
              <a:off x="454588" y="5057933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117" name="Grupo 116">
                <a:extLst>
                  <a:ext uri="{FF2B5EF4-FFF2-40B4-BE49-F238E27FC236}">
                    <a16:creationId xmlns:a16="http://schemas.microsoft.com/office/drawing/2014/main" id="{E07F3F95-B599-5FB3-4653-259D980BE30F}"/>
                  </a:ext>
                </a:extLst>
              </p:cNvPr>
              <p:cNvGrpSpPr/>
              <p:nvPr userDrawn="1"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123" name="Rectángulo 122">
                  <a:extLst>
                    <a:ext uri="{FF2B5EF4-FFF2-40B4-BE49-F238E27FC236}">
                      <a16:creationId xmlns:a16="http://schemas.microsoft.com/office/drawing/2014/main" id="{44BC9966-79CE-D5B0-7744-8065584D4C65}"/>
                    </a:ext>
                  </a:extLst>
                </p:cNvPr>
                <p:cNvSpPr/>
                <p:nvPr userDrawn="1"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4" name="Rectángulo 123">
                  <a:extLst>
                    <a:ext uri="{FF2B5EF4-FFF2-40B4-BE49-F238E27FC236}">
                      <a16:creationId xmlns:a16="http://schemas.microsoft.com/office/drawing/2014/main" id="{E151F1CA-2107-02B9-5258-306FAC423441}"/>
                    </a:ext>
                  </a:extLst>
                </p:cNvPr>
                <p:cNvSpPr/>
                <p:nvPr userDrawn="1"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5" name="Rectángulo 124">
                  <a:extLst>
                    <a:ext uri="{FF2B5EF4-FFF2-40B4-BE49-F238E27FC236}">
                      <a16:creationId xmlns:a16="http://schemas.microsoft.com/office/drawing/2014/main" id="{0872AE21-F2D9-6684-39D3-008F22275F5C}"/>
                    </a:ext>
                  </a:extLst>
                </p:cNvPr>
                <p:cNvSpPr/>
                <p:nvPr userDrawn="1"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6" name="Rectángulo 125">
                  <a:extLst>
                    <a:ext uri="{FF2B5EF4-FFF2-40B4-BE49-F238E27FC236}">
                      <a16:creationId xmlns:a16="http://schemas.microsoft.com/office/drawing/2014/main" id="{B6FD8C8C-9103-B083-B481-671D329619D2}"/>
                    </a:ext>
                  </a:extLst>
                </p:cNvPr>
                <p:cNvSpPr/>
                <p:nvPr userDrawn="1"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18" name="Grupo 117">
                <a:extLst>
                  <a:ext uri="{FF2B5EF4-FFF2-40B4-BE49-F238E27FC236}">
                    <a16:creationId xmlns:a16="http://schemas.microsoft.com/office/drawing/2014/main" id="{2AEB2027-562A-BB56-13A8-64FF6DD28BE9}"/>
                  </a:ext>
                </a:extLst>
              </p:cNvPr>
              <p:cNvGrpSpPr/>
              <p:nvPr userDrawn="1"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119" name="Rectángulo 118">
                  <a:extLst>
                    <a:ext uri="{FF2B5EF4-FFF2-40B4-BE49-F238E27FC236}">
                      <a16:creationId xmlns:a16="http://schemas.microsoft.com/office/drawing/2014/main" id="{7529AE29-D8F1-E830-3069-7CD7E1BD87AF}"/>
                    </a:ext>
                  </a:extLst>
                </p:cNvPr>
                <p:cNvSpPr/>
                <p:nvPr userDrawn="1"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0" name="Rectángulo 119">
                  <a:extLst>
                    <a:ext uri="{FF2B5EF4-FFF2-40B4-BE49-F238E27FC236}">
                      <a16:creationId xmlns:a16="http://schemas.microsoft.com/office/drawing/2014/main" id="{6632A811-8A7C-501F-6506-FCFEBDD1F296}"/>
                    </a:ext>
                  </a:extLst>
                </p:cNvPr>
                <p:cNvSpPr/>
                <p:nvPr userDrawn="1"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1" name="Rectángulo 120">
                  <a:extLst>
                    <a:ext uri="{FF2B5EF4-FFF2-40B4-BE49-F238E27FC236}">
                      <a16:creationId xmlns:a16="http://schemas.microsoft.com/office/drawing/2014/main" id="{49E82407-C8E2-1DF2-9100-D7B781B50944}"/>
                    </a:ext>
                  </a:extLst>
                </p:cNvPr>
                <p:cNvSpPr/>
                <p:nvPr userDrawn="1"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2" name="Rectángulo 121">
                  <a:extLst>
                    <a:ext uri="{FF2B5EF4-FFF2-40B4-BE49-F238E27FC236}">
                      <a16:creationId xmlns:a16="http://schemas.microsoft.com/office/drawing/2014/main" id="{9A6ED2E3-ADCD-E31E-8F84-3FFEEFC08256}"/>
                    </a:ext>
                  </a:extLst>
                </p:cNvPr>
                <p:cNvSpPr/>
                <p:nvPr userDrawn="1"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grpSp>
          <p:nvGrpSpPr>
            <p:cNvPr id="106" name="Grupo 105">
              <a:extLst>
                <a:ext uri="{FF2B5EF4-FFF2-40B4-BE49-F238E27FC236}">
                  <a16:creationId xmlns:a16="http://schemas.microsoft.com/office/drawing/2014/main" id="{91663AE2-E3F8-4792-D8E4-1550EAC924E2}"/>
                </a:ext>
              </a:extLst>
            </p:cNvPr>
            <p:cNvGrpSpPr/>
            <p:nvPr userDrawn="1"/>
          </p:nvGrpSpPr>
          <p:grpSpPr>
            <a:xfrm rot="16200000">
              <a:off x="1102322" y="4410199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107" name="Grupo 106">
                <a:extLst>
                  <a:ext uri="{FF2B5EF4-FFF2-40B4-BE49-F238E27FC236}">
                    <a16:creationId xmlns:a16="http://schemas.microsoft.com/office/drawing/2014/main" id="{6A893F1F-E676-A912-BFE7-64D09FDC72F6}"/>
                  </a:ext>
                </a:extLst>
              </p:cNvPr>
              <p:cNvGrpSpPr/>
              <p:nvPr userDrawn="1"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113" name="Rectángulo 112">
                  <a:extLst>
                    <a:ext uri="{FF2B5EF4-FFF2-40B4-BE49-F238E27FC236}">
                      <a16:creationId xmlns:a16="http://schemas.microsoft.com/office/drawing/2014/main" id="{4015176B-E8DC-5898-9579-4C7143072286}"/>
                    </a:ext>
                  </a:extLst>
                </p:cNvPr>
                <p:cNvSpPr/>
                <p:nvPr userDrawn="1"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4" name="Rectángulo 113">
                  <a:extLst>
                    <a:ext uri="{FF2B5EF4-FFF2-40B4-BE49-F238E27FC236}">
                      <a16:creationId xmlns:a16="http://schemas.microsoft.com/office/drawing/2014/main" id="{6413943A-3D75-F5DB-61E9-08105D5748FD}"/>
                    </a:ext>
                  </a:extLst>
                </p:cNvPr>
                <p:cNvSpPr/>
                <p:nvPr userDrawn="1"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5" name="Rectángulo 114">
                  <a:extLst>
                    <a:ext uri="{FF2B5EF4-FFF2-40B4-BE49-F238E27FC236}">
                      <a16:creationId xmlns:a16="http://schemas.microsoft.com/office/drawing/2014/main" id="{3A35C07E-347E-02F7-FDE6-830F03B65ECD}"/>
                    </a:ext>
                  </a:extLst>
                </p:cNvPr>
                <p:cNvSpPr/>
                <p:nvPr userDrawn="1"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6" name="Rectángulo 115">
                  <a:extLst>
                    <a:ext uri="{FF2B5EF4-FFF2-40B4-BE49-F238E27FC236}">
                      <a16:creationId xmlns:a16="http://schemas.microsoft.com/office/drawing/2014/main" id="{5869D574-1894-4D2A-917C-C894C1D4302A}"/>
                    </a:ext>
                  </a:extLst>
                </p:cNvPr>
                <p:cNvSpPr/>
                <p:nvPr userDrawn="1"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08" name="Grupo 107">
                <a:extLst>
                  <a:ext uri="{FF2B5EF4-FFF2-40B4-BE49-F238E27FC236}">
                    <a16:creationId xmlns:a16="http://schemas.microsoft.com/office/drawing/2014/main" id="{984AC738-BBF4-207D-122B-FBF0290EF703}"/>
                  </a:ext>
                </a:extLst>
              </p:cNvPr>
              <p:cNvGrpSpPr/>
              <p:nvPr userDrawn="1"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109" name="Rectángulo 108">
                  <a:extLst>
                    <a:ext uri="{FF2B5EF4-FFF2-40B4-BE49-F238E27FC236}">
                      <a16:creationId xmlns:a16="http://schemas.microsoft.com/office/drawing/2014/main" id="{7DF81AA9-4A15-E200-1EF4-222AAC3B8D8C}"/>
                    </a:ext>
                  </a:extLst>
                </p:cNvPr>
                <p:cNvSpPr/>
                <p:nvPr userDrawn="1"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0" name="Rectángulo 109">
                  <a:extLst>
                    <a:ext uri="{FF2B5EF4-FFF2-40B4-BE49-F238E27FC236}">
                      <a16:creationId xmlns:a16="http://schemas.microsoft.com/office/drawing/2014/main" id="{6349434A-95DA-F43E-850F-82810908506D}"/>
                    </a:ext>
                  </a:extLst>
                </p:cNvPr>
                <p:cNvSpPr/>
                <p:nvPr userDrawn="1"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1" name="Rectángulo 110">
                  <a:extLst>
                    <a:ext uri="{FF2B5EF4-FFF2-40B4-BE49-F238E27FC236}">
                      <a16:creationId xmlns:a16="http://schemas.microsoft.com/office/drawing/2014/main" id="{FE2A752B-2A13-7891-CB91-FE2553B91259}"/>
                    </a:ext>
                  </a:extLst>
                </p:cNvPr>
                <p:cNvSpPr/>
                <p:nvPr userDrawn="1"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2" name="Rectángulo 111">
                  <a:extLst>
                    <a:ext uri="{FF2B5EF4-FFF2-40B4-BE49-F238E27FC236}">
                      <a16:creationId xmlns:a16="http://schemas.microsoft.com/office/drawing/2014/main" id="{59BA8869-9C1A-12E3-B201-C18CAA968EBE}"/>
                    </a:ext>
                  </a:extLst>
                </p:cNvPr>
                <p:cNvSpPr/>
                <p:nvPr userDrawn="1"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pic>
        <p:nvPicPr>
          <p:cNvPr id="127" name="Imagen 126">
            <a:extLst>
              <a:ext uri="{FF2B5EF4-FFF2-40B4-BE49-F238E27FC236}">
                <a16:creationId xmlns:a16="http://schemas.microsoft.com/office/drawing/2014/main" id="{A62DAE72-8739-8A42-3819-55A9DB8F0D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577" y="5822658"/>
            <a:ext cx="5795219" cy="46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96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Diapositiva de título"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43DBF-9760-3BF2-631A-4A001DC65D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58280" y="1035342"/>
            <a:ext cx="5768283" cy="2474621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5B3EAD-9812-0CD5-55E0-9F7B44D7B9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8281" y="3541690"/>
            <a:ext cx="5768282" cy="1716110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8723A3EA-499E-E916-77DB-96944A767A57}"/>
              </a:ext>
            </a:extLst>
          </p:cNvPr>
          <p:cNvGrpSpPr/>
          <p:nvPr/>
        </p:nvGrpSpPr>
        <p:grpSpPr>
          <a:xfrm rot="5400000">
            <a:off x="1427938" y="360214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27" name="Grupo 26">
              <a:extLst>
                <a:ext uri="{FF2B5EF4-FFF2-40B4-BE49-F238E27FC236}">
                  <a16:creationId xmlns:a16="http://schemas.microsoft.com/office/drawing/2014/main" id="{DF698986-7DF9-26E0-6A4E-9D88EE435F0F}"/>
                </a:ext>
              </a:extLst>
            </p:cNvPr>
            <p:cNvGrpSpPr/>
            <p:nvPr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7" name="Rectángulo 16">
                <a:extLst>
                  <a:ext uri="{FF2B5EF4-FFF2-40B4-BE49-F238E27FC236}">
                    <a16:creationId xmlns:a16="http://schemas.microsoft.com/office/drawing/2014/main" id="{A73787AF-F97A-5C2A-C300-580835F9D47A}"/>
                  </a:ext>
                </a:extLst>
              </p:cNvPr>
              <p:cNvSpPr/>
              <p:nvPr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9" name="Rectángulo 18">
                <a:extLst>
                  <a:ext uri="{FF2B5EF4-FFF2-40B4-BE49-F238E27FC236}">
                    <a16:creationId xmlns:a16="http://schemas.microsoft.com/office/drawing/2014/main" id="{6B873389-1A72-73A2-7B61-5C43DDA42094}"/>
                  </a:ext>
                </a:extLst>
              </p:cNvPr>
              <p:cNvSpPr/>
              <p:nvPr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0" name="Rectángulo 19">
                <a:extLst>
                  <a:ext uri="{FF2B5EF4-FFF2-40B4-BE49-F238E27FC236}">
                    <a16:creationId xmlns:a16="http://schemas.microsoft.com/office/drawing/2014/main" id="{4990C49B-1351-BBA1-9FF1-996C18E51446}"/>
                  </a:ext>
                </a:extLst>
              </p:cNvPr>
              <p:cNvSpPr/>
              <p:nvPr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1" name="Rectángulo 20">
                <a:extLst>
                  <a:ext uri="{FF2B5EF4-FFF2-40B4-BE49-F238E27FC236}">
                    <a16:creationId xmlns:a16="http://schemas.microsoft.com/office/drawing/2014/main" id="{874B1B1F-C73F-6D35-FDDA-2452221E21CC}"/>
                  </a:ext>
                </a:extLst>
              </p:cNvPr>
              <p:cNvSpPr/>
              <p:nvPr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499EC5A9-03D9-1DB6-C2BA-BA59F58333E8}"/>
                </a:ext>
              </a:extLst>
            </p:cNvPr>
            <p:cNvGrpSpPr/>
            <p:nvPr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22" name="Rectángulo 21">
                <a:extLst>
                  <a:ext uri="{FF2B5EF4-FFF2-40B4-BE49-F238E27FC236}">
                    <a16:creationId xmlns:a16="http://schemas.microsoft.com/office/drawing/2014/main" id="{1F1E1164-3BF0-1989-1246-6FDD7561C127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3" name="Rectángulo 22">
                <a:extLst>
                  <a:ext uri="{FF2B5EF4-FFF2-40B4-BE49-F238E27FC236}">
                    <a16:creationId xmlns:a16="http://schemas.microsoft.com/office/drawing/2014/main" id="{E6FFDF81-0C2E-9166-BC2C-8F4F9CF7DD90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4" name="Rectángulo 23">
                <a:extLst>
                  <a:ext uri="{FF2B5EF4-FFF2-40B4-BE49-F238E27FC236}">
                    <a16:creationId xmlns:a16="http://schemas.microsoft.com/office/drawing/2014/main" id="{49CB9FDD-0EB0-9147-4070-01A19ACD10EA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5" name="Rectángulo 24">
                <a:extLst>
                  <a:ext uri="{FF2B5EF4-FFF2-40B4-BE49-F238E27FC236}">
                    <a16:creationId xmlns:a16="http://schemas.microsoft.com/office/drawing/2014/main" id="{A3B5DDEA-507D-3E51-595B-D908BC72246C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7F7C51D2-C7DA-76DA-F095-17DD0FDA516E}"/>
              </a:ext>
            </a:extLst>
          </p:cNvPr>
          <p:cNvGrpSpPr/>
          <p:nvPr/>
        </p:nvGrpSpPr>
        <p:grpSpPr>
          <a:xfrm>
            <a:off x="2820798" y="2214495"/>
            <a:ext cx="1267968" cy="1267968"/>
            <a:chOff x="626834" y="2214495"/>
            <a:chExt cx="1267968" cy="1267968"/>
          </a:xfrm>
          <a:solidFill>
            <a:srgbClr val="FFFFFF"/>
          </a:solidFill>
        </p:grpSpPr>
        <p:grpSp>
          <p:nvGrpSpPr>
            <p:cNvPr id="28" name="Grupo 27">
              <a:extLst>
                <a:ext uri="{FF2B5EF4-FFF2-40B4-BE49-F238E27FC236}">
                  <a16:creationId xmlns:a16="http://schemas.microsoft.com/office/drawing/2014/main" id="{74A9AAD9-4ABC-1975-0085-01BB60B334D5}"/>
                </a:ext>
              </a:extLst>
            </p:cNvPr>
            <p:cNvGrpSpPr/>
            <p:nvPr/>
          </p:nvGrpSpPr>
          <p:grpSpPr>
            <a:xfrm>
              <a:off x="1260818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29" name="Rectángulo 28">
                <a:extLst>
                  <a:ext uri="{FF2B5EF4-FFF2-40B4-BE49-F238E27FC236}">
                    <a16:creationId xmlns:a16="http://schemas.microsoft.com/office/drawing/2014/main" id="{F1D03849-BFB0-D814-EEFD-3948D81EE63E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0" name="Rectángulo 29">
                <a:extLst>
                  <a:ext uri="{FF2B5EF4-FFF2-40B4-BE49-F238E27FC236}">
                    <a16:creationId xmlns:a16="http://schemas.microsoft.com/office/drawing/2014/main" id="{0A609511-4004-2742-CCAD-E17700F3EDCA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1" name="Rectángulo 30">
                <a:extLst>
                  <a:ext uri="{FF2B5EF4-FFF2-40B4-BE49-F238E27FC236}">
                    <a16:creationId xmlns:a16="http://schemas.microsoft.com/office/drawing/2014/main" id="{B1ABEEB9-C189-D3C8-BFA7-28352865B65B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" name="Rectángulo 31">
                <a:extLst>
                  <a:ext uri="{FF2B5EF4-FFF2-40B4-BE49-F238E27FC236}">
                    <a16:creationId xmlns:a16="http://schemas.microsoft.com/office/drawing/2014/main" id="{B0F893B0-F576-9E94-ECBF-66C353BB49F2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3" name="Grupo 32">
              <a:extLst>
                <a:ext uri="{FF2B5EF4-FFF2-40B4-BE49-F238E27FC236}">
                  <a16:creationId xmlns:a16="http://schemas.microsoft.com/office/drawing/2014/main" id="{E1144E91-DC41-E785-DC50-56CE826530F4}"/>
                </a:ext>
              </a:extLst>
            </p:cNvPr>
            <p:cNvGrpSpPr/>
            <p:nvPr/>
          </p:nvGrpSpPr>
          <p:grpSpPr>
            <a:xfrm>
              <a:off x="626834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34" name="Rectángulo 33">
                <a:extLst>
                  <a:ext uri="{FF2B5EF4-FFF2-40B4-BE49-F238E27FC236}">
                    <a16:creationId xmlns:a16="http://schemas.microsoft.com/office/drawing/2014/main" id="{3DC9F784-0983-336B-829B-C917478979D8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" name="Rectángulo 34">
                <a:extLst>
                  <a:ext uri="{FF2B5EF4-FFF2-40B4-BE49-F238E27FC236}">
                    <a16:creationId xmlns:a16="http://schemas.microsoft.com/office/drawing/2014/main" id="{50395E74-F79C-3DB8-C987-AFAE167F3002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6" name="Rectángulo 35">
                <a:extLst>
                  <a:ext uri="{FF2B5EF4-FFF2-40B4-BE49-F238E27FC236}">
                    <a16:creationId xmlns:a16="http://schemas.microsoft.com/office/drawing/2014/main" id="{97B379BA-62D9-E9D6-76BC-92FA8F197C66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7" name="Rectángulo 36">
                <a:extLst>
                  <a:ext uri="{FF2B5EF4-FFF2-40B4-BE49-F238E27FC236}">
                    <a16:creationId xmlns:a16="http://schemas.microsoft.com/office/drawing/2014/main" id="{DA3F9EAC-19BE-96DA-5E91-9CB78C8C013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EDBEB78A-06B0-3701-EBA0-4721CDD8A14D}"/>
                </a:ext>
              </a:extLst>
            </p:cNvPr>
            <p:cNvGrpSpPr/>
            <p:nvPr/>
          </p:nvGrpSpPr>
          <p:grpSpPr>
            <a:xfrm>
              <a:off x="626834" y="2214495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39" name="Rectángulo 38">
                <a:extLst>
                  <a:ext uri="{FF2B5EF4-FFF2-40B4-BE49-F238E27FC236}">
                    <a16:creationId xmlns:a16="http://schemas.microsoft.com/office/drawing/2014/main" id="{EA16CD62-4BA2-251C-04C0-4A0C95449358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" name="Rectángulo 39">
                <a:extLst>
                  <a:ext uri="{FF2B5EF4-FFF2-40B4-BE49-F238E27FC236}">
                    <a16:creationId xmlns:a16="http://schemas.microsoft.com/office/drawing/2014/main" id="{BEA15952-D017-3A4B-9F64-2B4CE90B23E6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1" name="Rectángulo 40">
                <a:extLst>
                  <a:ext uri="{FF2B5EF4-FFF2-40B4-BE49-F238E27FC236}">
                    <a16:creationId xmlns:a16="http://schemas.microsoft.com/office/drawing/2014/main" id="{2C956352-8958-D3BC-871C-F295D66B5950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" name="Rectángulo 41">
                <a:extLst>
                  <a:ext uri="{FF2B5EF4-FFF2-40B4-BE49-F238E27FC236}">
                    <a16:creationId xmlns:a16="http://schemas.microsoft.com/office/drawing/2014/main" id="{9A6F913E-6704-2099-F971-E1A168C2B34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</p:grpSp>
      <p:grpSp>
        <p:nvGrpSpPr>
          <p:cNvPr id="56" name="Grupo 55">
            <a:extLst>
              <a:ext uri="{FF2B5EF4-FFF2-40B4-BE49-F238E27FC236}">
                <a16:creationId xmlns:a16="http://schemas.microsoft.com/office/drawing/2014/main" id="{C9551A72-200D-4D9E-2A64-FECF640C1E7D}"/>
              </a:ext>
            </a:extLst>
          </p:cNvPr>
          <p:cNvGrpSpPr/>
          <p:nvPr/>
        </p:nvGrpSpPr>
        <p:grpSpPr>
          <a:xfrm rot="5400000">
            <a:off x="3613278" y="5057933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57" name="Grupo 56">
              <a:extLst>
                <a:ext uri="{FF2B5EF4-FFF2-40B4-BE49-F238E27FC236}">
                  <a16:creationId xmlns:a16="http://schemas.microsoft.com/office/drawing/2014/main" id="{03184B3F-34C7-4276-C2EB-3A4DBBE1C8E3}"/>
                </a:ext>
              </a:extLst>
            </p:cNvPr>
            <p:cNvGrpSpPr/>
            <p:nvPr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63" name="Rectángulo 62">
                <a:extLst>
                  <a:ext uri="{FF2B5EF4-FFF2-40B4-BE49-F238E27FC236}">
                    <a16:creationId xmlns:a16="http://schemas.microsoft.com/office/drawing/2014/main" id="{1DAD9D6C-7E26-5D2C-1C14-12F16C9B9EDF}"/>
                  </a:ext>
                </a:extLst>
              </p:cNvPr>
              <p:cNvSpPr/>
              <p:nvPr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4" name="Rectángulo 63">
                <a:extLst>
                  <a:ext uri="{FF2B5EF4-FFF2-40B4-BE49-F238E27FC236}">
                    <a16:creationId xmlns:a16="http://schemas.microsoft.com/office/drawing/2014/main" id="{A19DFA3F-0450-F57B-3FC6-67D820AAD5A3}"/>
                  </a:ext>
                </a:extLst>
              </p:cNvPr>
              <p:cNvSpPr/>
              <p:nvPr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5" name="Rectángulo 64">
                <a:extLst>
                  <a:ext uri="{FF2B5EF4-FFF2-40B4-BE49-F238E27FC236}">
                    <a16:creationId xmlns:a16="http://schemas.microsoft.com/office/drawing/2014/main" id="{377363A9-5F9A-CE5B-5722-09E54E9849CA}"/>
                  </a:ext>
                </a:extLst>
              </p:cNvPr>
              <p:cNvSpPr/>
              <p:nvPr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6" name="Rectángulo 65">
                <a:extLst>
                  <a:ext uri="{FF2B5EF4-FFF2-40B4-BE49-F238E27FC236}">
                    <a16:creationId xmlns:a16="http://schemas.microsoft.com/office/drawing/2014/main" id="{258D5631-5167-EC41-3347-FB9CCE580E1B}"/>
                  </a:ext>
                </a:extLst>
              </p:cNvPr>
              <p:cNvSpPr/>
              <p:nvPr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58" name="Grupo 57">
              <a:extLst>
                <a:ext uri="{FF2B5EF4-FFF2-40B4-BE49-F238E27FC236}">
                  <a16:creationId xmlns:a16="http://schemas.microsoft.com/office/drawing/2014/main" id="{7BCAA7E6-8A59-8ABE-E985-7443564B2AB0}"/>
                </a:ext>
              </a:extLst>
            </p:cNvPr>
            <p:cNvGrpSpPr/>
            <p:nvPr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59" name="Rectángulo 58">
                <a:extLst>
                  <a:ext uri="{FF2B5EF4-FFF2-40B4-BE49-F238E27FC236}">
                    <a16:creationId xmlns:a16="http://schemas.microsoft.com/office/drawing/2014/main" id="{60310FAC-CFAA-4F66-6E8B-CCE7A31A0505}"/>
                  </a:ext>
                </a:extLst>
              </p:cNvPr>
              <p:cNvSpPr/>
              <p:nvPr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0" name="Rectángulo 59">
                <a:extLst>
                  <a:ext uri="{FF2B5EF4-FFF2-40B4-BE49-F238E27FC236}">
                    <a16:creationId xmlns:a16="http://schemas.microsoft.com/office/drawing/2014/main" id="{3A88A63F-35D9-864D-BF2E-95191377D15C}"/>
                  </a:ext>
                </a:extLst>
              </p:cNvPr>
              <p:cNvSpPr/>
              <p:nvPr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1" name="Rectángulo 60">
                <a:extLst>
                  <a:ext uri="{FF2B5EF4-FFF2-40B4-BE49-F238E27FC236}">
                    <a16:creationId xmlns:a16="http://schemas.microsoft.com/office/drawing/2014/main" id="{B2BF2F9B-1053-5D36-8FAB-F909AEE0C853}"/>
                  </a:ext>
                </a:extLst>
              </p:cNvPr>
              <p:cNvSpPr/>
              <p:nvPr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2" name="Rectángulo 61">
                <a:extLst>
                  <a:ext uri="{FF2B5EF4-FFF2-40B4-BE49-F238E27FC236}">
                    <a16:creationId xmlns:a16="http://schemas.microsoft.com/office/drawing/2014/main" id="{83BDC655-B18D-DAEE-9B9B-9D2B19BCBB14}"/>
                  </a:ext>
                </a:extLst>
              </p:cNvPr>
              <p:cNvSpPr/>
              <p:nvPr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6AED09EC-0A7C-522E-EF92-0F6525DB09D6}"/>
              </a:ext>
            </a:extLst>
          </p:cNvPr>
          <p:cNvGrpSpPr/>
          <p:nvPr/>
        </p:nvGrpSpPr>
        <p:grpSpPr>
          <a:xfrm rot="5400000">
            <a:off x="780204" y="4410199"/>
            <a:ext cx="1929452" cy="1929452"/>
            <a:chOff x="454588" y="4410199"/>
            <a:chExt cx="1929452" cy="1929452"/>
          </a:xfrm>
          <a:solidFill>
            <a:srgbClr val="FFFFFF"/>
          </a:solidFill>
        </p:grpSpPr>
        <p:grpSp>
          <p:nvGrpSpPr>
            <p:cNvPr id="45" name="Grupo 44">
              <a:extLst>
                <a:ext uri="{FF2B5EF4-FFF2-40B4-BE49-F238E27FC236}">
                  <a16:creationId xmlns:a16="http://schemas.microsoft.com/office/drawing/2014/main" id="{133C7179-55D8-94C9-6B6C-C14C37EF771D}"/>
                </a:ext>
              </a:extLst>
            </p:cNvPr>
            <p:cNvGrpSpPr/>
            <p:nvPr/>
          </p:nvGrpSpPr>
          <p:grpSpPr>
            <a:xfrm rot="16200000">
              <a:off x="454588" y="5057933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46" name="Grupo 45">
                <a:extLst>
                  <a:ext uri="{FF2B5EF4-FFF2-40B4-BE49-F238E27FC236}">
                    <a16:creationId xmlns:a16="http://schemas.microsoft.com/office/drawing/2014/main" id="{2636506C-E606-68D8-98FC-0CA0AECC5F04}"/>
                  </a:ext>
                </a:extLst>
              </p:cNvPr>
              <p:cNvGrpSpPr/>
              <p:nvPr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52" name="Rectángulo 51">
                  <a:extLst>
                    <a:ext uri="{FF2B5EF4-FFF2-40B4-BE49-F238E27FC236}">
                      <a16:creationId xmlns:a16="http://schemas.microsoft.com/office/drawing/2014/main" id="{28722961-EED0-A180-417C-F1225535F95B}"/>
                    </a:ext>
                  </a:extLst>
                </p:cNvPr>
                <p:cNvSpPr/>
                <p:nvPr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3" name="Rectángulo 52">
                  <a:extLst>
                    <a:ext uri="{FF2B5EF4-FFF2-40B4-BE49-F238E27FC236}">
                      <a16:creationId xmlns:a16="http://schemas.microsoft.com/office/drawing/2014/main" id="{474CAA4C-E604-BBF4-17D9-E4B5A457C030}"/>
                    </a:ext>
                  </a:extLst>
                </p:cNvPr>
                <p:cNvSpPr/>
                <p:nvPr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4" name="Rectángulo 53">
                  <a:extLst>
                    <a:ext uri="{FF2B5EF4-FFF2-40B4-BE49-F238E27FC236}">
                      <a16:creationId xmlns:a16="http://schemas.microsoft.com/office/drawing/2014/main" id="{E65E637B-15F4-4827-4226-3C87AA1754EF}"/>
                    </a:ext>
                  </a:extLst>
                </p:cNvPr>
                <p:cNvSpPr/>
                <p:nvPr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5" name="Rectángulo 54">
                  <a:extLst>
                    <a:ext uri="{FF2B5EF4-FFF2-40B4-BE49-F238E27FC236}">
                      <a16:creationId xmlns:a16="http://schemas.microsoft.com/office/drawing/2014/main" id="{0F302996-4E57-75E0-D2EF-0D4A4B2C5C2D}"/>
                    </a:ext>
                  </a:extLst>
                </p:cNvPr>
                <p:cNvSpPr/>
                <p:nvPr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47" name="Grupo 46">
                <a:extLst>
                  <a:ext uri="{FF2B5EF4-FFF2-40B4-BE49-F238E27FC236}">
                    <a16:creationId xmlns:a16="http://schemas.microsoft.com/office/drawing/2014/main" id="{1DFF62D4-18C2-8A95-3827-098AD2557C2B}"/>
                  </a:ext>
                </a:extLst>
              </p:cNvPr>
              <p:cNvGrpSpPr/>
              <p:nvPr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48" name="Rectángulo 47">
                  <a:extLst>
                    <a:ext uri="{FF2B5EF4-FFF2-40B4-BE49-F238E27FC236}">
                      <a16:creationId xmlns:a16="http://schemas.microsoft.com/office/drawing/2014/main" id="{9C66A769-3E95-C815-FB7D-0164A1ADED62}"/>
                    </a:ext>
                  </a:extLst>
                </p:cNvPr>
                <p:cNvSpPr/>
                <p:nvPr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9" name="Rectángulo 48">
                  <a:extLst>
                    <a:ext uri="{FF2B5EF4-FFF2-40B4-BE49-F238E27FC236}">
                      <a16:creationId xmlns:a16="http://schemas.microsoft.com/office/drawing/2014/main" id="{3A555A89-9DCC-03C2-2C44-E0A7C6DFEB05}"/>
                    </a:ext>
                  </a:extLst>
                </p:cNvPr>
                <p:cNvSpPr/>
                <p:nvPr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0" name="Rectángulo 49">
                  <a:extLst>
                    <a:ext uri="{FF2B5EF4-FFF2-40B4-BE49-F238E27FC236}">
                      <a16:creationId xmlns:a16="http://schemas.microsoft.com/office/drawing/2014/main" id="{0EE9C659-FBAD-5E09-6EB9-E31C3AD8F6BC}"/>
                    </a:ext>
                  </a:extLst>
                </p:cNvPr>
                <p:cNvSpPr/>
                <p:nvPr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1" name="Rectángulo 50">
                  <a:extLst>
                    <a:ext uri="{FF2B5EF4-FFF2-40B4-BE49-F238E27FC236}">
                      <a16:creationId xmlns:a16="http://schemas.microsoft.com/office/drawing/2014/main" id="{9D788F3F-839D-CE8C-2C75-D43ABE152DE5}"/>
                    </a:ext>
                  </a:extLst>
                </p:cNvPr>
                <p:cNvSpPr/>
                <p:nvPr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C880B1E2-D11F-F44C-BA90-0B01B2C37CF5}"/>
                </a:ext>
              </a:extLst>
            </p:cNvPr>
            <p:cNvGrpSpPr/>
            <p:nvPr/>
          </p:nvGrpSpPr>
          <p:grpSpPr>
            <a:xfrm rot="16200000">
              <a:off x="1102322" y="4410199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68" name="Grupo 67">
                <a:extLst>
                  <a:ext uri="{FF2B5EF4-FFF2-40B4-BE49-F238E27FC236}">
                    <a16:creationId xmlns:a16="http://schemas.microsoft.com/office/drawing/2014/main" id="{785CF186-ED2D-8777-6CE3-2F773A3FE910}"/>
                  </a:ext>
                </a:extLst>
              </p:cNvPr>
              <p:cNvGrpSpPr/>
              <p:nvPr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74" name="Rectángulo 73">
                  <a:extLst>
                    <a:ext uri="{FF2B5EF4-FFF2-40B4-BE49-F238E27FC236}">
                      <a16:creationId xmlns:a16="http://schemas.microsoft.com/office/drawing/2014/main" id="{AD466310-6C0A-7BDD-8C1A-161E526876C5}"/>
                    </a:ext>
                  </a:extLst>
                </p:cNvPr>
                <p:cNvSpPr/>
                <p:nvPr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5" name="Rectángulo 74">
                  <a:extLst>
                    <a:ext uri="{FF2B5EF4-FFF2-40B4-BE49-F238E27FC236}">
                      <a16:creationId xmlns:a16="http://schemas.microsoft.com/office/drawing/2014/main" id="{7B44FABA-044E-A610-6503-E840C4B35ECE}"/>
                    </a:ext>
                  </a:extLst>
                </p:cNvPr>
                <p:cNvSpPr/>
                <p:nvPr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6" name="Rectángulo 75">
                  <a:extLst>
                    <a:ext uri="{FF2B5EF4-FFF2-40B4-BE49-F238E27FC236}">
                      <a16:creationId xmlns:a16="http://schemas.microsoft.com/office/drawing/2014/main" id="{0CDE45CF-3814-EF7A-DCD0-381B5F3EE837}"/>
                    </a:ext>
                  </a:extLst>
                </p:cNvPr>
                <p:cNvSpPr/>
                <p:nvPr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7" name="Rectángulo 76">
                  <a:extLst>
                    <a:ext uri="{FF2B5EF4-FFF2-40B4-BE49-F238E27FC236}">
                      <a16:creationId xmlns:a16="http://schemas.microsoft.com/office/drawing/2014/main" id="{FD3C6D68-B427-A375-7B51-AA9F86148566}"/>
                    </a:ext>
                  </a:extLst>
                </p:cNvPr>
                <p:cNvSpPr/>
                <p:nvPr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69" name="Grupo 68">
                <a:extLst>
                  <a:ext uri="{FF2B5EF4-FFF2-40B4-BE49-F238E27FC236}">
                    <a16:creationId xmlns:a16="http://schemas.microsoft.com/office/drawing/2014/main" id="{034EB644-4839-E1D9-E150-27FD5691DB97}"/>
                  </a:ext>
                </a:extLst>
              </p:cNvPr>
              <p:cNvGrpSpPr/>
              <p:nvPr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70" name="Rectángulo 69">
                  <a:extLst>
                    <a:ext uri="{FF2B5EF4-FFF2-40B4-BE49-F238E27FC236}">
                      <a16:creationId xmlns:a16="http://schemas.microsoft.com/office/drawing/2014/main" id="{7FBCEA5D-F022-42D7-144E-77C3208EB344}"/>
                    </a:ext>
                  </a:extLst>
                </p:cNvPr>
                <p:cNvSpPr/>
                <p:nvPr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1" name="Rectángulo 70">
                  <a:extLst>
                    <a:ext uri="{FF2B5EF4-FFF2-40B4-BE49-F238E27FC236}">
                      <a16:creationId xmlns:a16="http://schemas.microsoft.com/office/drawing/2014/main" id="{6881227E-135C-502B-AA51-81752FBAAFBB}"/>
                    </a:ext>
                  </a:extLst>
                </p:cNvPr>
                <p:cNvSpPr/>
                <p:nvPr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2" name="Rectángulo 71">
                  <a:extLst>
                    <a:ext uri="{FF2B5EF4-FFF2-40B4-BE49-F238E27FC236}">
                      <a16:creationId xmlns:a16="http://schemas.microsoft.com/office/drawing/2014/main" id="{93272C09-6F07-B37C-F346-D29139DF1AEB}"/>
                    </a:ext>
                  </a:extLst>
                </p:cNvPr>
                <p:cNvSpPr/>
                <p:nvPr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73" name="Rectángulo 72">
                  <a:extLst>
                    <a:ext uri="{FF2B5EF4-FFF2-40B4-BE49-F238E27FC236}">
                      <a16:creationId xmlns:a16="http://schemas.microsoft.com/office/drawing/2014/main" id="{DD77D30B-F8E0-3EBB-ABC2-F1532A1D488A}"/>
                    </a:ext>
                  </a:extLst>
                </p:cNvPr>
                <p:cNvSpPr/>
                <p:nvPr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pic>
        <p:nvPicPr>
          <p:cNvPr id="79" name="Imagen 78">
            <a:extLst>
              <a:ext uri="{FF2B5EF4-FFF2-40B4-BE49-F238E27FC236}">
                <a16:creationId xmlns:a16="http://schemas.microsoft.com/office/drawing/2014/main" id="{5A491AF9-F21A-F3D1-C8E2-113FA6A425C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577" y="5822658"/>
            <a:ext cx="5795219" cy="468828"/>
          </a:xfrm>
          <a:prstGeom prst="rect">
            <a:avLst/>
          </a:prstGeom>
        </p:spPr>
      </p:pic>
      <p:sp>
        <p:nvSpPr>
          <p:cNvPr id="4" name="Marcador de número de diapositiva 4">
            <a:extLst>
              <a:ext uri="{FF2B5EF4-FFF2-40B4-BE49-F238E27FC236}">
                <a16:creationId xmlns:a16="http://schemas.microsoft.com/office/drawing/2014/main" id="{D9385BC0-9F84-AB79-6A37-E14EF01AD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Marcador de fecha 2">
            <a:extLst>
              <a:ext uri="{FF2B5EF4-FFF2-40B4-BE49-F238E27FC236}">
                <a16:creationId xmlns:a16="http://schemas.microsoft.com/office/drawing/2014/main" id="{16F4D89C-6FBC-88CA-87C9-1ED233B505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dirty="0"/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887AAB09-5169-7C37-C1DD-C938CF9BB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endParaRPr lang="es-ES" dirty="0">
              <a:solidFill>
                <a:srgbClr val="FFFFFF"/>
              </a:solidFill>
            </a:endParaRP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D0B47F8-63D9-4D55-0B22-2E856774A5C8}"/>
              </a:ext>
            </a:extLst>
          </p:cNvPr>
          <p:cNvGrpSpPr/>
          <p:nvPr userDrawn="1"/>
        </p:nvGrpSpPr>
        <p:grpSpPr>
          <a:xfrm rot="5400000">
            <a:off x="1427938" y="360214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7078D76D-A988-F627-1433-797FD69253AB}"/>
                </a:ext>
              </a:extLst>
            </p:cNvPr>
            <p:cNvGrpSpPr/>
            <p:nvPr userDrawn="1"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4" name="Rectángulo 13">
                <a:extLst>
                  <a:ext uri="{FF2B5EF4-FFF2-40B4-BE49-F238E27FC236}">
                    <a16:creationId xmlns:a16="http://schemas.microsoft.com/office/drawing/2014/main" id="{B8C2B705-A2EF-0936-78F7-8B33CE75024B}"/>
                  </a:ext>
                </a:extLst>
              </p:cNvPr>
              <p:cNvSpPr/>
              <p:nvPr userDrawn="1"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5" name="Rectángulo 14">
                <a:extLst>
                  <a:ext uri="{FF2B5EF4-FFF2-40B4-BE49-F238E27FC236}">
                    <a16:creationId xmlns:a16="http://schemas.microsoft.com/office/drawing/2014/main" id="{4F16A9E3-A823-25DE-C7A2-AA295BB4CD03}"/>
                  </a:ext>
                </a:extLst>
              </p:cNvPr>
              <p:cNvSpPr/>
              <p:nvPr userDrawn="1"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6" name="Rectángulo 15">
                <a:extLst>
                  <a:ext uri="{FF2B5EF4-FFF2-40B4-BE49-F238E27FC236}">
                    <a16:creationId xmlns:a16="http://schemas.microsoft.com/office/drawing/2014/main" id="{24399610-DB4F-4176-62BE-87E0B9847E96}"/>
                  </a:ext>
                </a:extLst>
              </p:cNvPr>
              <p:cNvSpPr/>
              <p:nvPr userDrawn="1"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8" name="Rectángulo 17">
                <a:extLst>
                  <a:ext uri="{FF2B5EF4-FFF2-40B4-BE49-F238E27FC236}">
                    <a16:creationId xmlns:a16="http://schemas.microsoft.com/office/drawing/2014/main" id="{20631C6D-7732-1519-134E-D1D381726542}"/>
                  </a:ext>
                </a:extLst>
              </p:cNvPr>
              <p:cNvSpPr/>
              <p:nvPr userDrawn="1"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A0DBA166-7B4D-4EE9-4AD8-E370AE5093C8}"/>
                </a:ext>
              </a:extLst>
            </p:cNvPr>
            <p:cNvGrpSpPr/>
            <p:nvPr userDrawn="1"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10" name="Rectángulo 9">
                <a:extLst>
                  <a:ext uri="{FF2B5EF4-FFF2-40B4-BE49-F238E27FC236}">
                    <a16:creationId xmlns:a16="http://schemas.microsoft.com/office/drawing/2014/main" id="{F338B1F4-B584-FFA7-F79E-14BAC3AC5A8D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1" name="Rectángulo 10">
                <a:extLst>
                  <a:ext uri="{FF2B5EF4-FFF2-40B4-BE49-F238E27FC236}">
                    <a16:creationId xmlns:a16="http://schemas.microsoft.com/office/drawing/2014/main" id="{F2B3AC64-DF6C-33FC-E1A3-72539A1B991D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2" name="Rectángulo 11">
                <a:extLst>
                  <a:ext uri="{FF2B5EF4-FFF2-40B4-BE49-F238E27FC236}">
                    <a16:creationId xmlns:a16="http://schemas.microsoft.com/office/drawing/2014/main" id="{CB30FCE9-4EB1-8931-3069-15B2EA3FBF1C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3" name="Rectángulo 12">
                <a:extLst>
                  <a:ext uri="{FF2B5EF4-FFF2-40B4-BE49-F238E27FC236}">
                    <a16:creationId xmlns:a16="http://schemas.microsoft.com/office/drawing/2014/main" id="{AEC67DB5-8E36-1064-4217-B7216578FF85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80" name="Grupo 79">
            <a:extLst>
              <a:ext uri="{FF2B5EF4-FFF2-40B4-BE49-F238E27FC236}">
                <a16:creationId xmlns:a16="http://schemas.microsoft.com/office/drawing/2014/main" id="{3416B73B-2E10-9448-D38A-98817180B8D5}"/>
              </a:ext>
            </a:extLst>
          </p:cNvPr>
          <p:cNvGrpSpPr/>
          <p:nvPr userDrawn="1"/>
        </p:nvGrpSpPr>
        <p:grpSpPr>
          <a:xfrm>
            <a:off x="2820798" y="2214495"/>
            <a:ext cx="1267968" cy="1267968"/>
            <a:chOff x="626834" y="2214495"/>
            <a:chExt cx="1267968" cy="1267968"/>
          </a:xfrm>
          <a:solidFill>
            <a:srgbClr val="FFFFFF"/>
          </a:solidFill>
        </p:grpSpPr>
        <p:grpSp>
          <p:nvGrpSpPr>
            <p:cNvPr id="81" name="Grupo 80">
              <a:extLst>
                <a:ext uri="{FF2B5EF4-FFF2-40B4-BE49-F238E27FC236}">
                  <a16:creationId xmlns:a16="http://schemas.microsoft.com/office/drawing/2014/main" id="{F97DDF6F-CE93-04D4-114A-49C45E18DF1D}"/>
                </a:ext>
              </a:extLst>
            </p:cNvPr>
            <p:cNvGrpSpPr/>
            <p:nvPr userDrawn="1"/>
          </p:nvGrpSpPr>
          <p:grpSpPr>
            <a:xfrm>
              <a:off x="1260818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92" name="Rectángulo 91">
                <a:extLst>
                  <a:ext uri="{FF2B5EF4-FFF2-40B4-BE49-F238E27FC236}">
                    <a16:creationId xmlns:a16="http://schemas.microsoft.com/office/drawing/2014/main" id="{1D9F9056-731C-B259-8E46-26DEA386234C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3" name="Rectángulo 92">
                <a:extLst>
                  <a:ext uri="{FF2B5EF4-FFF2-40B4-BE49-F238E27FC236}">
                    <a16:creationId xmlns:a16="http://schemas.microsoft.com/office/drawing/2014/main" id="{22CA36F2-7AF9-D35A-362B-0E697DEFC52E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4" name="Rectángulo 93">
                <a:extLst>
                  <a:ext uri="{FF2B5EF4-FFF2-40B4-BE49-F238E27FC236}">
                    <a16:creationId xmlns:a16="http://schemas.microsoft.com/office/drawing/2014/main" id="{72E2BE3B-7B14-E30B-4EFA-85BC47493F6A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5" name="Rectángulo 94">
                <a:extLst>
                  <a:ext uri="{FF2B5EF4-FFF2-40B4-BE49-F238E27FC236}">
                    <a16:creationId xmlns:a16="http://schemas.microsoft.com/office/drawing/2014/main" id="{B45AE5DB-D943-61B1-7982-786B0EF766A1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82" name="Grupo 81">
              <a:extLst>
                <a:ext uri="{FF2B5EF4-FFF2-40B4-BE49-F238E27FC236}">
                  <a16:creationId xmlns:a16="http://schemas.microsoft.com/office/drawing/2014/main" id="{B53607F1-439D-889E-407D-388B0E9009BB}"/>
                </a:ext>
              </a:extLst>
            </p:cNvPr>
            <p:cNvGrpSpPr/>
            <p:nvPr userDrawn="1"/>
          </p:nvGrpSpPr>
          <p:grpSpPr>
            <a:xfrm>
              <a:off x="626834" y="2848479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8" name="Rectángulo 87">
                <a:extLst>
                  <a:ext uri="{FF2B5EF4-FFF2-40B4-BE49-F238E27FC236}">
                    <a16:creationId xmlns:a16="http://schemas.microsoft.com/office/drawing/2014/main" id="{519DC5DF-1439-600C-B5B0-98119179AB73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9" name="Rectángulo 88">
                <a:extLst>
                  <a:ext uri="{FF2B5EF4-FFF2-40B4-BE49-F238E27FC236}">
                    <a16:creationId xmlns:a16="http://schemas.microsoft.com/office/drawing/2014/main" id="{5B736F5C-22A3-90BC-71E3-1DD434F0D050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0" name="Rectángulo 89">
                <a:extLst>
                  <a:ext uri="{FF2B5EF4-FFF2-40B4-BE49-F238E27FC236}">
                    <a16:creationId xmlns:a16="http://schemas.microsoft.com/office/drawing/2014/main" id="{2D4D6802-FCA5-6128-9B92-BF71AC7A1050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1" name="Rectángulo 90">
                <a:extLst>
                  <a:ext uri="{FF2B5EF4-FFF2-40B4-BE49-F238E27FC236}">
                    <a16:creationId xmlns:a16="http://schemas.microsoft.com/office/drawing/2014/main" id="{DCF84987-4551-2DE4-A774-BEDBFF8FF31E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83" name="Grupo 82">
              <a:extLst>
                <a:ext uri="{FF2B5EF4-FFF2-40B4-BE49-F238E27FC236}">
                  <a16:creationId xmlns:a16="http://schemas.microsoft.com/office/drawing/2014/main" id="{DF327360-E291-C8ED-90C4-34A14FD522C0}"/>
                </a:ext>
              </a:extLst>
            </p:cNvPr>
            <p:cNvGrpSpPr/>
            <p:nvPr userDrawn="1"/>
          </p:nvGrpSpPr>
          <p:grpSpPr>
            <a:xfrm>
              <a:off x="626834" y="2214495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84" name="Rectángulo 83">
                <a:extLst>
                  <a:ext uri="{FF2B5EF4-FFF2-40B4-BE49-F238E27FC236}">
                    <a16:creationId xmlns:a16="http://schemas.microsoft.com/office/drawing/2014/main" id="{6AA2FB3C-24C6-41B1-3FC7-E27178664E83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5" name="Rectángulo 84">
                <a:extLst>
                  <a:ext uri="{FF2B5EF4-FFF2-40B4-BE49-F238E27FC236}">
                    <a16:creationId xmlns:a16="http://schemas.microsoft.com/office/drawing/2014/main" id="{D2F2598C-7CD6-B0DA-D2F4-6C3863BC626E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6" name="Rectángulo 85">
                <a:extLst>
                  <a:ext uri="{FF2B5EF4-FFF2-40B4-BE49-F238E27FC236}">
                    <a16:creationId xmlns:a16="http://schemas.microsoft.com/office/drawing/2014/main" id="{F8DE1EDD-0FF1-9297-E1A2-A5B57116DF44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7" name="Rectángulo 86">
                <a:extLst>
                  <a:ext uri="{FF2B5EF4-FFF2-40B4-BE49-F238E27FC236}">
                    <a16:creationId xmlns:a16="http://schemas.microsoft.com/office/drawing/2014/main" id="{2A57B32B-1C6E-01F3-4831-E167CBB91942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</p:grpSp>
      <p:grpSp>
        <p:nvGrpSpPr>
          <p:cNvPr id="96" name="Grupo 95">
            <a:extLst>
              <a:ext uri="{FF2B5EF4-FFF2-40B4-BE49-F238E27FC236}">
                <a16:creationId xmlns:a16="http://schemas.microsoft.com/office/drawing/2014/main" id="{38D2D946-34FC-92A5-0E67-2E0BCD2CBB99}"/>
              </a:ext>
            </a:extLst>
          </p:cNvPr>
          <p:cNvGrpSpPr/>
          <p:nvPr userDrawn="1"/>
        </p:nvGrpSpPr>
        <p:grpSpPr>
          <a:xfrm rot="5400000">
            <a:off x="3613278" y="5057933"/>
            <a:ext cx="1281718" cy="1281718"/>
            <a:chOff x="1260818" y="360214"/>
            <a:chExt cx="1281718" cy="1281718"/>
          </a:xfrm>
          <a:solidFill>
            <a:srgbClr val="FFFFFF"/>
          </a:solidFill>
        </p:grpSpPr>
        <p:grpSp>
          <p:nvGrpSpPr>
            <p:cNvPr id="97" name="Grupo 96">
              <a:extLst>
                <a:ext uri="{FF2B5EF4-FFF2-40B4-BE49-F238E27FC236}">
                  <a16:creationId xmlns:a16="http://schemas.microsoft.com/office/drawing/2014/main" id="{2CC339D0-6BBA-D4D0-FF1B-91D9C99A5360}"/>
                </a:ext>
              </a:extLst>
            </p:cNvPr>
            <p:cNvGrpSpPr/>
            <p:nvPr userDrawn="1"/>
          </p:nvGrpSpPr>
          <p:grpSpPr>
            <a:xfrm>
              <a:off x="1260818" y="360214"/>
              <a:ext cx="633984" cy="633984"/>
              <a:chOff x="1260818" y="360214"/>
              <a:chExt cx="633984" cy="633984"/>
            </a:xfrm>
            <a:grpFill/>
          </p:grpSpPr>
          <p:sp>
            <p:nvSpPr>
              <p:cNvPr id="103" name="Rectángulo 102">
                <a:extLst>
                  <a:ext uri="{FF2B5EF4-FFF2-40B4-BE49-F238E27FC236}">
                    <a16:creationId xmlns:a16="http://schemas.microsoft.com/office/drawing/2014/main" id="{8B84C7DD-A471-822F-DA6D-D384DF665BE3}"/>
                  </a:ext>
                </a:extLst>
              </p:cNvPr>
              <p:cNvSpPr/>
              <p:nvPr userDrawn="1"/>
            </p:nvSpPr>
            <p:spPr>
              <a:xfrm>
                <a:off x="1577810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4" name="Rectángulo 103">
                <a:extLst>
                  <a:ext uri="{FF2B5EF4-FFF2-40B4-BE49-F238E27FC236}">
                    <a16:creationId xmlns:a16="http://schemas.microsoft.com/office/drawing/2014/main" id="{95EC84E7-E903-FFD4-C5A8-D3605EBBE1AC}"/>
                  </a:ext>
                </a:extLst>
              </p:cNvPr>
              <p:cNvSpPr/>
              <p:nvPr userDrawn="1"/>
            </p:nvSpPr>
            <p:spPr>
              <a:xfrm>
                <a:off x="1260818" y="677206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5" name="Rectángulo 104">
                <a:extLst>
                  <a:ext uri="{FF2B5EF4-FFF2-40B4-BE49-F238E27FC236}">
                    <a16:creationId xmlns:a16="http://schemas.microsoft.com/office/drawing/2014/main" id="{3D8CB581-6EF4-6F22-A159-7B7ED349B4C9}"/>
                  </a:ext>
                </a:extLst>
              </p:cNvPr>
              <p:cNvSpPr/>
              <p:nvPr userDrawn="1"/>
            </p:nvSpPr>
            <p:spPr>
              <a:xfrm>
                <a:off x="1577810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6" name="Rectángulo 105">
                <a:extLst>
                  <a:ext uri="{FF2B5EF4-FFF2-40B4-BE49-F238E27FC236}">
                    <a16:creationId xmlns:a16="http://schemas.microsoft.com/office/drawing/2014/main" id="{9C580E10-89A8-5B29-6C0A-7FB97F4C55A1}"/>
                  </a:ext>
                </a:extLst>
              </p:cNvPr>
              <p:cNvSpPr/>
              <p:nvPr userDrawn="1"/>
            </p:nvSpPr>
            <p:spPr>
              <a:xfrm>
                <a:off x="1260818" y="360214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98" name="Grupo 97">
              <a:extLst>
                <a:ext uri="{FF2B5EF4-FFF2-40B4-BE49-F238E27FC236}">
                  <a16:creationId xmlns:a16="http://schemas.microsoft.com/office/drawing/2014/main" id="{5DEA9C54-DCD8-7581-473D-F647876026CB}"/>
                </a:ext>
              </a:extLst>
            </p:cNvPr>
            <p:cNvGrpSpPr/>
            <p:nvPr userDrawn="1"/>
          </p:nvGrpSpPr>
          <p:grpSpPr>
            <a:xfrm>
              <a:off x="1908552" y="1007948"/>
              <a:ext cx="633984" cy="633984"/>
              <a:chOff x="2272617" y="1311193"/>
              <a:chExt cx="633984" cy="633984"/>
            </a:xfrm>
            <a:grpFill/>
          </p:grpSpPr>
          <p:sp>
            <p:nvSpPr>
              <p:cNvPr id="99" name="Rectángulo 98">
                <a:extLst>
                  <a:ext uri="{FF2B5EF4-FFF2-40B4-BE49-F238E27FC236}">
                    <a16:creationId xmlns:a16="http://schemas.microsoft.com/office/drawing/2014/main" id="{9680F475-C2B1-E82D-41FA-8CA55100872D}"/>
                  </a:ext>
                </a:extLst>
              </p:cNvPr>
              <p:cNvSpPr/>
              <p:nvPr userDrawn="1"/>
            </p:nvSpPr>
            <p:spPr>
              <a:xfrm>
                <a:off x="2589609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0" name="Rectángulo 99">
                <a:extLst>
                  <a:ext uri="{FF2B5EF4-FFF2-40B4-BE49-F238E27FC236}">
                    <a16:creationId xmlns:a16="http://schemas.microsoft.com/office/drawing/2014/main" id="{64E7E4B3-5251-143B-03F7-34F29367945D}"/>
                  </a:ext>
                </a:extLst>
              </p:cNvPr>
              <p:cNvSpPr/>
              <p:nvPr userDrawn="1"/>
            </p:nvSpPr>
            <p:spPr>
              <a:xfrm>
                <a:off x="2272617" y="1628185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1" name="Rectángulo 100">
                <a:extLst>
                  <a:ext uri="{FF2B5EF4-FFF2-40B4-BE49-F238E27FC236}">
                    <a16:creationId xmlns:a16="http://schemas.microsoft.com/office/drawing/2014/main" id="{40122C53-6BD0-2417-25CE-38B9BD2479EE}"/>
                  </a:ext>
                </a:extLst>
              </p:cNvPr>
              <p:cNvSpPr/>
              <p:nvPr userDrawn="1"/>
            </p:nvSpPr>
            <p:spPr>
              <a:xfrm>
                <a:off x="2589609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02" name="Rectángulo 101">
                <a:extLst>
                  <a:ext uri="{FF2B5EF4-FFF2-40B4-BE49-F238E27FC236}">
                    <a16:creationId xmlns:a16="http://schemas.microsoft.com/office/drawing/2014/main" id="{C84BAE7A-569C-9487-0987-E76379641C4C}"/>
                  </a:ext>
                </a:extLst>
              </p:cNvPr>
              <p:cNvSpPr/>
              <p:nvPr userDrawn="1"/>
            </p:nvSpPr>
            <p:spPr>
              <a:xfrm>
                <a:off x="2272617" y="1311193"/>
                <a:ext cx="316992" cy="316992"/>
              </a:xfrm>
              <a:prstGeom prst="rect">
                <a:avLst/>
              </a:prstGeom>
              <a:grpFill/>
              <a:ln>
                <a:solidFill>
                  <a:srgbClr val="FFFFFF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8F451CD5-D89A-3F09-578A-95AD53755A91}"/>
              </a:ext>
            </a:extLst>
          </p:cNvPr>
          <p:cNvGrpSpPr/>
          <p:nvPr userDrawn="1"/>
        </p:nvGrpSpPr>
        <p:grpSpPr>
          <a:xfrm rot="5400000">
            <a:off x="780204" y="4410199"/>
            <a:ext cx="1929452" cy="1929452"/>
            <a:chOff x="454588" y="4410199"/>
            <a:chExt cx="1929452" cy="1929452"/>
          </a:xfrm>
          <a:solidFill>
            <a:srgbClr val="FFFFFF"/>
          </a:solidFill>
        </p:grpSpPr>
        <p:grpSp>
          <p:nvGrpSpPr>
            <p:cNvPr id="108" name="Grupo 107">
              <a:extLst>
                <a:ext uri="{FF2B5EF4-FFF2-40B4-BE49-F238E27FC236}">
                  <a16:creationId xmlns:a16="http://schemas.microsoft.com/office/drawing/2014/main" id="{FBBCF597-2E2A-1DE1-E10E-42ECB798F9EB}"/>
                </a:ext>
              </a:extLst>
            </p:cNvPr>
            <p:cNvGrpSpPr/>
            <p:nvPr userDrawn="1"/>
          </p:nvGrpSpPr>
          <p:grpSpPr>
            <a:xfrm rot="16200000">
              <a:off x="454588" y="5057933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120" name="Grupo 119">
                <a:extLst>
                  <a:ext uri="{FF2B5EF4-FFF2-40B4-BE49-F238E27FC236}">
                    <a16:creationId xmlns:a16="http://schemas.microsoft.com/office/drawing/2014/main" id="{E16AC004-BC79-77AA-3375-4C16F6FFD14A}"/>
                  </a:ext>
                </a:extLst>
              </p:cNvPr>
              <p:cNvGrpSpPr/>
              <p:nvPr userDrawn="1"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126" name="Rectángulo 125">
                  <a:extLst>
                    <a:ext uri="{FF2B5EF4-FFF2-40B4-BE49-F238E27FC236}">
                      <a16:creationId xmlns:a16="http://schemas.microsoft.com/office/drawing/2014/main" id="{6B9D0CA8-1D49-E109-887B-3EA162A863D3}"/>
                    </a:ext>
                  </a:extLst>
                </p:cNvPr>
                <p:cNvSpPr/>
                <p:nvPr userDrawn="1"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7" name="Rectángulo 126">
                  <a:extLst>
                    <a:ext uri="{FF2B5EF4-FFF2-40B4-BE49-F238E27FC236}">
                      <a16:creationId xmlns:a16="http://schemas.microsoft.com/office/drawing/2014/main" id="{3FE8C883-ED56-1975-0344-55F40D54543B}"/>
                    </a:ext>
                  </a:extLst>
                </p:cNvPr>
                <p:cNvSpPr/>
                <p:nvPr userDrawn="1"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8" name="Rectángulo 127">
                  <a:extLst>
                    <a:ext uri="{FF2B5EF4-FFF2-40B4-BE49-F238E27FC236}">
                      <a16:creationId xmlns:a16="http://schemas.microsoft.com/office/drawing/2014/main" id="{2B97E5A2-7998-7120-B8A8-B90B6A89559D}"/>
                    </a:ext>
                  </a:extLst>
                </p:cNvPr>
                <p:cNvSpPr/>
                <p:nvPr userDrawn="1"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9" name="Rectángulo 128">
                  <a:extLst>
                    <a:ext uri="{FF2B5EF4-FFF2-40B4-BE49-F238E27FC236}">
                      <a16:creationId xmlns:a16="http://schemas.microsoft.com/office/drawing/2014/main" id="{562B2513-DFDC-720D-978D-FBE61D837581}"/>
                    </a:ext>
                  </a:extLst>
                </p:cNvPr>
                <p:cNvSpPr/>
                <p:nvPr userDrawn="1"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21" name="Grupo 120">
                <a:extLst>
                  <a:ext uri="{FF2B5EF4-FFF2-40B4-BE49-F238E27FC236}">
                    <a16:creationId xmlns:a16="http://schemas.microsoft.com/office/drawing/2014/main" id="{6B0C7960-2A76-B493-AF05-B820F3BD6562}"/>
                  </a:ext>
                </a:extLst>
              </p:cNvPr>
              <p:cNvGrpSpPr/>
              <p:nvPr userDrawn="1"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122" name="Rectángulo 121">
                  <a:extLst>
                    <a:ext uri="{FF2B5EF4-FFF2-40B4-BE49-F238E27FC236}">
                      <a16:creationId xmlns:a16="http://schemas.microsoft.com/office/drawing/2014/main" id="{1D72A48D-FCFB-E54B-B2B8-F10826586E83}"/>
                    </a:ext>
                  </a:extLst>
                </p:cNvPr>
                <p:cNvSpPr/>
                <p:nvPr userDrawn="1"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3" name="Rectángulo 122">
                  <a:extLst>
                    <a:ext uri="{FF2B5EF4-FFF2-40B4-BE49-F238E27FC236}">
                      <a16:creationId xmlns:a16="http://schemas.microsoft.com/office/drawing/2014/main" id="{F667C24C-D9E3-AFC0-85E5-164F7B39043F}"/>
                    </a:ext>
                  </a:extLst>
                </p:cNvPr>
                <p:cNvSpPr/>
                <p:nvPr userDrawn="1"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4" name="Rectángulo 123">
                  <a:extLst>
                    <a:ext uri="{FF2B5EF4-FFF2-40B4-BE49-F238E27FC236}">
                      <a16:creationId xmlns:a16="http://schemas.microsoft.com/office/drawing/2014/main" id="{50AE1EF1-DF26-4DD0-A0E7-831DAF3C715B}"/>
                    </a:ext>
                  </a:extLst>
                </p:cNvPr>
                <p:cNvSpPr/>
                <p:nvPr userDrawn="1"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5" name="Rectángulo 124">
                  <a:extLst>
                    <a:ext uri="{FF2B5EF4-FFF2-40B4-BE49-F238E27FC236}">
                      <a16:creationId xmlns:a16="http://schemas.microsoft.com/office/drawing/2014/main" id="{8AA83C6A-9400-200A-013F-288A61E27BEA}"/>
                    </a:ext>
                  </a:extLst>
                </p:cNvPr>
                <p:cNvSpPr/>
                <p:nvPr userDrawn="1"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grpSp>
          <p:nvGrpSpPr>
            <p:cNvPr id="109" name="Grupo 108">
              <a:extLst>
                <a:ext uri="{FF2B5EF4-FFF2-40B4-BE49-F238E27FC236}">
                  <a16:creationId xmlns:a16="http://schemas.microsoft.com/office/drawing/2014/main" id="{1E29C6A7-2B88-49F1-5B96-9739BCB82AC4}"/>
                </a:ext>
              </a:extLst>
            </p:cNvPr>
            <p:cNvGrpSpPr/>
            <p:nvPr userDrawn="1"/>
          </p:nvGrpSpPr>
          <p:grpSpPr>
            <a:xfrm rot="16200000">
              <a:off x="1102322" y="4410199"/>
              <a:ext cx="1281718" cy="1281718"/>
              <a:chOff x="1260818" y="360214"/>
              <a:chExt cx="1281718" cy="1281718"/>
            </a:xfrm>
            <a:grpFill/>
          </p:grpSpPr>
          <p:grpSp>
            <p:nvGrpSpPr>
              <p:cNvPr id="110" name="Grupo 109">
                <a:extLst>
                  <a:ext uri="{FF2B5EF4-FFF2-40B4-BE49-F238E27FC236}">
                    <a16:creationId xmlns:a16="http://schemas.microsoft.com/office/drawing/2014/main" id="{53528022-45D0-BB15-898C-B82EC3939278}"/>
                  </a:ext>
                </a:extLst>
              </p:cNvPr>
              <p:cNvGrpSpPr/>
              <p:nvPr userDrawn="1"/>
            </p:nvGrpSpPr>
            <p:grpSpPr>
              <a:xfrm>
                <a:off x="1260818" y="360214"/>
                <a:ext cx="633984" cy="633984"/>
                <a:chOff x="1260818" y="360214"/>
                <a:chExt cx="633984" cy="633984"/>
              </a:xfrm>
              <a:grpFill/>
            </p:grpSpPr>
            <p:sp>
              <p:nvSpPr>
                <p:cNvPr id="116" name="Rectángulo 115">
                  <a:extLst>
                    <a:ext uri="{FF2B5EF4-FFF2-40B4-BE49-F238E27FC236}">
                      <a16:creationId xmlns:a16="http://schemas.microsoft.com/office/drawing/2014/main" id="{9DE7C989-7816-DC88-89A4-5BD5D1567FC4}"/>
                    </a:ext>
                  </a:extLst>
                </p:cNvPr>
                <p:cNvSpPr/>
                <p:nvPr userDrawn="1"/>
              </p:nvSpPr>
              <p:spPr>
                <a:xfrm>
                  <a:off x="1577810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7" name="Rectángulo 116">
                  <a:extLst>
                    <a:ext uri="{FF2B5EF4-FFF2-40B4-BE49-F238E27FC236}">
                      <a16:creationId xmlns:a16="http://schemas.microsoft.com/office/drawing/2014/main" id="{72173482-FD2E-B8A9-3172-9317908676BC}"/>
                    </a:ext>
                  </a:extLst>
                </p:cNvPr>
                <p:cNvSpPr/>
                <p:nvPr userDrawn="1"/>
              </p:nvSpPr>
              <p:spPr>
                <a:xfrm>
                  <a:off x="1260818" y="677206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8" name="Rectángulo 117">
                  <a:extLst>
                    <a:ext uri="{FF2B5EF4-FFF2-40B4-BE49-F238E27FC236}">
                      <a16:creationId xmlns:a16="http://schemas.microsoft.com/office/drawing/2014/main" id="{AADE3699-66C5-CC51-E021-CD6AC345EC36}"/>
                    </a:ext>
                  </a:extLst>
                </p:cNvPr>
                <p:cNvSpPr/>
                <p:nvPr userDrawn="1"/>
              </p:nvSpPr>
              <p:spPr>
                <a:xfrm>
                  <a:off x="1577810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9" name="Rectángulo 118">
                  <a:extLst>
                    <a:ext uri="{FF2B5EF4-FFF2-40B4-BE49-F238E27FC236}">
                      <a16:creationId xmlns:a16="http://schemas.microsoft.com/office/drawing/2014/main" id="{8A12C7F7-704E-009E-30C6-9297BA925EF1}"/>
                    </a:ext>
                  </a:extLst>
                </p:cNvPr>
                <p:cNvSpPr/>
                <p:nvPr userDrawn="1"/>
              </p:nvSpPr>
              <p:spPr>
                <a:xfrm>
                  <a:off x="1260818" y="360214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11" name="Grupo 110">
                <a:extLst>
                  <a:ext uri="{FF2B5EF4-FFF2-40B4-BE49-F238E27FC236}">
                    <a16:creationId xmlns:a16="http://schemas.microsoft.com/office/drawing/2014/main" id="{6E6F2C61-A730-AA04-70B4-073B2501BBEE}"/>
                  </a:ext>
                </a:extLst>
              </p:cNvPr>
              <p:cNvGrpSpPr/>
              <p:nvPr userDrawn="1"/>
            </p:nvGrpSpPr>
            <p:grpSpPr>
              <a:xfrm>
                <a:off x="1908552" y="1007948"/>
                <a:ext cx="633984" cy="633984"/>
                <a:chOff x="2272617" y="1311193"/>
                <a:chExt cx="633984" cy="633984"/>
              </a:xfrm>
              <a:grpFill/>
            </p:grpSpPr>
            <p:sp>
              <p:nvSpPr>
                <p:cNvPr id="112" name="Rectángulo 111">
                  <a:extLst>
                    <a:ext uri="{FF2B5EF4-FFF2-40B4-BE49-F238E27FC236}">
                      <a16:creationId xmlns:a16="http://schemas.microsoft.com/office/drawing/2014/main" id="{5434C824-1383-75FA-32A9-4A87B4E3B5CA}"/>
                    </a:ext>
                  </a:extLst>
                </p:cNvPr>
                <p:cNvSpPr/>
                <p:nvPr userDrawn="1"/>
              </p:nvSpPr>
              <p:spPr>
                <a:xfrm>
                  <a:off x="2589609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3" name="Rectángulo 112">
                  <a:extLst>
                    <a:ext uri="{FF2B5EF4-FFF2-40B4-BE49-F238E27FC236}">
                      <a16:creationId xmlns:a16="http://schemas.microsoft.com/office/drawing/2014/main" id="{99C7665A-43AE-C42C-4850-B15A5018CC4D}"/>
                    </a:ext>
                  </a:extLst>
                </p:cNvPr>
                <p:cNvSpPr/>
                <p:nvPr userDrawn="1"/>
              </p:nvSpPr>
              <p:spPr>
                <a:xfrm>
                  <a:off x="2272617" y="1628185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4" name="Rectángulo 113">
                  <a:extLst>
                    <a:ext uri="{FF2B5EF4-FFF2-40B4-BE49-F238E27FC236}">
                      <a16:creationId xmlns:a16="http://schemas.microsoft.com/office/drawing/2014/main" id="{8AB4E96F-6E75-63BB-08B3-B10CEAB22F1E}"/>
                    </a:ext>
                  </a:extLst>
                </p:cNvPr>
                <p:cNvSpPr/>
                <p:nvPr userDrawn="1"/>
              </p:nvSpPr>
              <p:spPr>
                <a:xfrm>
                  <a:off x="2589609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5" name="Rectángulo 114">
                  <a:extLst>
                    <a:ext uri="{FF2B5EF4-FFF2-40B4-BE49-F238E27FC236}">
                      <a16:creationId xmlns:a16="http://schemas.microsoft.com/office/drawing/2014/main" id="{CB5DD9C6-2BAA-0F0E-8C08-59510DED983F}"/>
                    </a:ext>
                  </a:extLst>
                </p:cNvPr>
                <p:cNvSpPr/>
                <p:nvPr userDrawn="1"/>
              </p:nvSpPr>
              <p:spPr>
                <a:xfrm>
                  <a:off x="2272617" y="1311193"/>
                  <a:ext cx="316992" cy="316992"/>
                </a:xfrm>
                <a:prstGeom prst="rect">
                  <a:avLst/>
                </a:prstGeom>
                <a:grpFill/>
                <a:ln>
                  <a:solidFill>
                    <a:srgbClr val="FFFFFF"/>
                  </a:solidFill>
                </a:ln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pic>
        <p:nvPicPr>
          <p:cNvPr id="130" name="Imagen 129">
            <a:extLst>
              <a:ext uri="{FF2B5EF4-FFF2-40B4-BE49-F238E27FC236}">
                <a16:creationId xmlns:a16="http://schemas.microsoft.com/office/drawing/2014/main" id="{D5566B08-E014-4EAD-0E2E-31B66290E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577" y="5822658"/>
            <a:ext cx="5795219" cy="46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074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DA5DCA-B5FD-6AB4-20AB-4CF533ADF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7178" y="457200"/>
            <a:ext cx="7029926" cy="1600200"/>
          </a:xfrm>
        </p:spPr>
        <p:txBody>
          <a:bodyPr anchor="b"/>
          <a:lstStyle>
            <a:lvl1pPr>
              <a:defRPr sz="3200">
                <a:solidFill>
                  <a:srgbClr val="64AEC0"/>
                </a:solidFill>
              </a:defRPr>
            </a:lvl1pPr>
          </a:lstStyle>
          <a:p>
            <a:r>
              <a:rPr lang="es-ES" dirty="0"/>
              <a:t>ÍNDICE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EE590E-0AE3-DBA2-FA23-07C1AFCE0B8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37178" y="2205270"/>
            <a:ext cx="7029926" cy="3663718"/>
          </a:xfrm>
        </p:spPr>
        <p:txBody>
          <a:bodyPr/>
          <a:lstStyle>
            <a:lvl1pPr marL="285750" indent="-285750">
              <a:lnSpc>
                <a:spcPts val="1920"/>
              </a:lnSpc>
              <a:spcBef>
                <a:spcPts val="300"/>
              </a:spcBef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Lorem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ipsum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dolor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sit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amet</a:t>
            </a:r>
            <a:endParaRPr lang="es-ES" sz="1600" dirty="0">
              <a:solidFill>
                <a:srgbClr val="4D4D4D"/>
              </a:solidFill>
              <a:effectLst/>
              <a:latin typeface="Nunito Sans Normal Medium" pitchFamily="2" charset="7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Lorem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ipsum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dolor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sit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amet</a:t>
            </a:r>
            <a:endParaRPr lang="es-ES" dirty="0">
              <a:solidFill>
                <a:srgbClr val="4D4D4D"/>
              </a:solidFill>
              <a:latin typeface="Nunito Sans Normal Medium" pitchFamily="2" charset="7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Lorem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ipsum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dolor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sit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amet</a:t>
            </a:r>
            <a:endParaRPr lang="es-ES" sz="1600" dirty="0">
              <a:solidFill>
                <a:srgbClr val="4D4D4D"/>
              </a:solidFill>
              <a:effectLst/>
              <a:latin typeface="Nunito Sans Normal Medium" pitchFamily="2" charset="7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Lorem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ipsum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dolor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sit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amet</a:t>
            </a:r>
            <a:endParaRPr lang="es-ES" dirty="0">
              <a:solidFill>
                <a:srgbClr val="4D4D4D"/>
              </a:solidFill>
              <a:latin typeface="Nunito Sans Normal Medium" pitchFamily="2" charset="7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Lorem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ipsum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dolor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sit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amet</a:t>
            </a:r>
            <a:endParaRPr lang="es-ES" sz="1600" dirty="0">
              <a:solidFill>
                <a:srgbClr val="4D4D4D"/>
              </a:solidFill>
              <a:effectLst/>
              <a:latin typeface="Nunito Sans Normal Medium" pitchFamily="2" charset="7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Lorem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ipsum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dolor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sit</a:t>
            </a:r>
            <a:r>
              <a:rPr lang="es-ES" sz="1600" dirty="0">
                <a:solidFill>
                  <a:srgbClr val="4D4D4D"/>
                </a:solidFill>
                <a:effectLst/>
                <a:latin typeface="Nunito Sans Normal Medium" pitchFamily="2" charset="77"/>
              </a:rPr>
              <a:t> </a:t>
            </a:r>
            <a:r>
              <a:rPr lang="es-ES" sz="1600" dirty="0" err="1">
                <a:solidFill>
                  <a:srgbClr val="4D4D4D"/>
                </a:solidFill>
                <a:effectLst/>
                <a:latin typeface="Nunito Sans Normal Medium" pitchFamily="2" charset="77"/>
              </a:rPr>
              <a:t>amet</a:t>
            </a:r>
            <a:endParaRPr lang="es-ES" sz="1600" dirty="0">
              <a:solidFill>
                <a:srgbClr val="4D4D4D"/>
              </a:solidFill>
              <a:effectLst/>
              <a:latin typeface="Nunito Sans Normal Medium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>
              <a:solidFill>
                <a:srgbClr val="4D4D4D"/>
              </a:solidFill>
              <a:effectLst/>
              <a:latin typeface="Nunito Sans Normal Medium" pitchFamily="2" charset="77"/>
            </a:endParaRPr>
          </a:p>
          <a:p>
            <a:pPr lvl="0"/>
            <a:endParaRPr lang="es-E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2DBC584-8ECD-3A04-A4CE-752D0B9B48A8}"/>
              </a:ext>
            </a:extLst>
          </p:cNvPr>
          <p:cNvSpPr/>
          <p:nvPr/>
        </p:nvSpPr>
        <p:spPr>
          <a:xfrm>
            <a:off x="780288" y="457200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4374BF1-6B44-730F-6C1E-E38815BDDC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13" name="Marcador de número de diapositiva 4">
            <a:extLst>
              <a:ext uri="{FF2B5EF4-FFF2-40B4-BE49-F238E27FC236}">
                <a16:creationId xmlns:a16="http://schemas.microsoft.com/office/drawing/2014/main" id="{389E53C9-B964-B3D3-73A7-A1063FDF1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 sz="1000"/>
          </a:p>
        </p:txBody>
      </p:sp>
      <p:sp>
        <p:nvSpPr>
          <p:cNvPr id="14" name="Marcador de fecha 2">
            <a:extLst>
              <a:ext uri="{FF2B5EF4-FFF2-40B4-BE49-F238E27FC236}">
                <a16:creationId xmlns:a16="http://schemas.microsoft.com/office/drawing/2014/main" id="{65A82999-9B8B-E165-305E-EF508692EE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15" name="Marcador de pie de página 3">
            <a:extLst>
              <a:ext uri="{FF2B5EF4-FFF2-40B4-BE49-F238E27FC236}">
                <a16:creationId xmlns:a16="http://schemas.microsoft.com/office/drawing/2014/main" id="{B66F4CC0-E41C-242E-3D28-34DD4C198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s-ES" sz="10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DF331FD-5433-93FB-461F-BF3FD038B9A8}"/>
              </a:ext>
            </a:extLst>
          </p:cNvPr>
          <p:cNvSpPr/>
          <p:nvPr userDrawn="1"/>
        </p:nvSpPr>
        <p:spPr>
          <a:xfrm>
            <a:off x="780288" y="457200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3176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bg1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2D980-3380-A00F-E74D-51F8BF86DD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0287" y="1709739"/>
            <a:ext cx="10631509" cy="2841636"/>
          </a:xfrm>
        </p:spPr>
        <p:txBody>
          <a:bodyPr lIns="0" tIns="0" rIns="0" bIns="0" anchor="b"/>
          <a:lstStyle>
            <a:lvl1pPr>
              <a:defRPr sz="54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53DAF0-B490-5EF4-5DFC-11AD3CDCE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0287" y="4589463"/>
            <a:ext cx="10631509" cy="1494349"/>
          </a:xfrm>
        </p:spPr>
        <p:txBody>
          <a:bodyPr lIns="0" tIns="0" rIns="0" bIns="0"/>
          <a:lstStyle>
            <a:lvl1pPr marL="0" indent="0">
              <a:buNone/>
              <a:defRPr sz="2400">
                <a:solidFill>
                  <a:srgbClr val="4D4D4D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8" name="Marcador de número de diapositiva 4">
            <a:extLst>
              <a:ext uri="{FF2B5EF4-FFF2-40B4-BE49-F238E27FC236}">
                <a16:creationId xmlns:a16="http://schemas.microsoft.com/office/drawing/2014/main" id="{9B7F0119-95C6-0773-95EE-77B67EE79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 sz="1000"/>
          </a:p>
        </p:txBody>
      </p:sp>
      <p:sp>
        <p:nvSpPr>
          <p:cNvPr id="19" name="Marcador de fecha 2">
            <a:extLst>
              <a:ext uri="{FF2B5EF4-FFF2-40B4-BE49-F238E27FC236}">
                <a16:creationId xmlns:a16="http://schemas.microsoft.com/office/drawing/2014/main" id="{19250C91-F540-40B7-4D7C-77406E60E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20" name="Marcador de pie de página 3">
            <a:extLst>
              <a:ext uri="{FF2B5EF4-FFF2-40B4-BE49-F238E27FC236}">
                <a16:creationId xmlns:a16="http://schemas.microsoft.com/office/drawing/2014/main" id="{26235E7B-0536-9083-5031-D48D294F9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s-ES" sz="1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4747BE2D-1765-2479-A48F-56210B0149F6}"/>
              </a:ext>
            </a:extLst>
          </p:cNvPr>
          <p:cNvSpPr/>
          <p:nvPr/>
        </p:nvSpPr>
        <p:spPr>
          <a:xfrm>
            <a:off x="780288" y="457200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5A959E6-065B-CA18-FBCF-CC3CC92A2E1E}"/>
              </a:ext>
            </a:extLst>
          </p:cNvPr>
          <p:cNvSpPr/>
          <p:nvPr userDrawn="1"/>
        </p:nvSpPr>
        <p:spPr>
          <a:xfrm>
            <a:off x="780288" y="457200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078EC8C-A154-2EBE-A72F-57B9BE75C7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57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7188AF0-DD22-4425-B011-92EA43445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153400" y="0"/>
            <a:ext cx="4038600" cy="6858000"/>
          </a:xfrm>
          <a:solidFill>
            <a:srgbClr val="64AEC0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DA5DCA-B5FD-6AB4-20AB-4CF533ADF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0288" y="457200"/>
            <a:ext cx="7029926" cy="1600200"/>
          </a:xfrm>
        </p:spPr>
        <p:txBody>
          <a:bodyPr anchor="b"/>
          <a:lstStyle>
            <a:lvl1pPr>
              <a:defRPr sz="3200">
                <a:solidFill>
                  <a:srgbClr val="64AEC0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EE590E-0AE3-DBA2-FA23-07C1AFCE0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0288" y="2205270"/>
            <a:ext cx="7029926" cy="36637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2DBC584-8ECD-3A04-A4CE-752D0B9B48A8}"/>
              </a:ext>
            </a:extLst>
          </p:cNvPr>
          <p:cNvSpPr/>
          <p:nvPr/>
        </p:nvSpPr>
        <p:spPr>
          <a:xfrm>
            <a:off x="780288" y="457200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4374BF1-6B44-730F-6C1E-E38815BDDC2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6" name="Marcador de número de diapositiva 4">
            <a:extLst>
              <a:ext uri="{FF2B5EF4-FFF2-40B4-BE49-F238E27FC236}">
                <a16:creationId xmlns:a16="http://schemas.microsoft.com/office/drawing/2014/main" id="{A2E4C92B-4DA2-47F7-611A-7E18067F6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 sz="1000"/>
          </a:p>
        </p:txBody>
      </p:sp>
      <p:sp>
        <p:nvSpPr>
          <p:cNvPr id="7" name="Marcador de fecha 2">
            <a:extLst>
              <a:ext uri="{FF2B5EF4-FFF2-40B4-BE49-F238E27FC236}">
                <a16:creationId xmlns:a16="http://schemas.microsoft.com/office/drawing/2014/main" id="{88706C70-B3E5-2938-300D-2A53503ADA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13" name="Marcador de pie de página 3">
            <a:extLst>
              <a:ext uri="{FF2B5EF4-FFF2-40B4-BE49-F238E27FC236}">
                <a16:creationId xmlns:a16="http://schemas.microsoft.com/office/drawing/2014/main" id="{AD11EBA8-316A-3995-A594-E20690C4E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s-ES" sz="10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D197492-B3F7-7764-A6F9-EDADDD4B4901}"/>
              </a:ext>
            </a:extLst>
          </p:cNvPr>
          <p:cNvSpPr/>
          <p:nvPr userDrawn="1"/>
        </p:nvSpPr>
        <p:spPr>
          <a:xfrm>
            <a:off x="780288" y="457200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539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DA5DCA-B5FD-6AB4-20AB-4CF533ADF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5038" y="457200"/>
            <a:ext cx="10036673" cy="76658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7188AF0-DD22-4425-B011-92EA43445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540653" y="1361287"/>
            <a:ext cx="2871058" cy="4507700"/>
          </a:xfrm>
          <a:solidFill>
            <a:srgbClr val="64AEC0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EE590E-0AE3-DBA2-FA23-07C1AFCE0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38599" y="4269491"/>
            <a:ext cx="4165248" cy="1599493"/>
          </a:xfrm>
        </p:spPr>
        <p:txBody>
          <a:bodyPr anchor="b"/>
          <a:lstStyle>
            <a:lvl1pPr marL="0" indent="0" algn="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2DBC584-8ECD-3A04-A4CE-752D0B9B48A8}"/>
              </a:ext>
            </a:extLst>
          </p:cNvPr>
          <p:cNvSpPr/>
          <p:nvPr/>
        </p:nvSpPr>
        <p:spPr>
          <a:xfrm>
            <a:off x="780288" y="457200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posición de imagen 2">
            <a:extLst>
              <a:ext uri="{FF2B5EF4-FFF2-40B4-BE49-F238E27FC236}">
                <a16:creationId xmlns:a16="http://schemas.microsoft.com/office/drawing/2014/main" id="{A4AABAB7-96C1-61A8-546C-95C1E7F56DB0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780288" y="1357850"/>
            <a:ext cx="2871058" cy="4507700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6" name="Marcador de texto 3">
            <a:extLst>
              <a:ext uri="{FF2B5EF4-FFF2-40B4-BE49-F238E27FC236}">
                <a16:creationId xmlns:a16="http://schemas.microsoft.com/office/drawing/2014/main" id="{0A38E156-0868-E083-19C7-964E9C6360DD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3988149" y="1357850"/>
            <a:ext cx="4165249" cy="1599493"/>
          </a:xfrm>
        </p:spPr>
        <p:txBody>
          <a:bodyPr anchor="t"/>
          <a:lstStyle>
            <a:lvl1pPr marL="0" indent="0" algn="l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Triángulo isósceles 6">
            <a:extLst>
              <a:ext uri="{FF2B5EF4-FFF2-40B4-BE49-F238E27FC236}">
                <a16:creationId xmlns:a16="http://schemas.microsoft.com/office/drawing/2014/main" id="{35FDE806-E2C0-DE90-7963-EDB343E5C473}"/>
              </a:ext>
            </a:extLst>
          </p:cNvPr>
          <p:cNvSpPr/>
          <p:nvPr/>
        </p:nvSpPr>
        <p:spPr>
          <a:xfrm rot="5400000">
            <a:off x="3745180" y="1361111"/>
            <a:ext cx="149135" cy="12886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Triángulo isósceles 12">
            <a:extLst>
              <a:ext uri="{FF2B5EF4-FFF2-40B4-BE49-F238E27FC236}">
                <a16:creationId xmlns:a16="http://schemas.microsoft.com/office/drawing/2014/main" id="{9C385CAE-84F8-DFDF-642E-2DBB7C20E4B2}"/>
              </a:ext>
            </a:extLst>
          </p:cNvPr>
          <p:cNvSpPr/>
          <p:nvPr/>
        </p:nvSpPr>
        <p:spPr>
          <a:xfrm rot="16200000">
            <a:off x="8297683" y="5729985"/>
            <a:ext cx="149135" cy="128863"/>
          </a:xfrm>
          <a:prstGeom prst="triangle">
            <a:avLst/>
          </a:prstGeom>
          <a:solidFill>
            <a:srgbClr val="64AE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Marcador de número de diapositiva 4">
            <a:extLst>
              <a:ext uri="{FF2B5EF4-FFF2-40B4-BE49-F238E27FC236}">
                <a16:creationId xmlns:a16="http://schemas.microsoft.com/office/drawing/2014/main" id="{DCFF6F3E-1511-50D9-589A-5A196C24D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 sz="1000"/>
          </a:p>
        </p:txBody>
      </p:sp>
      <p:sp>
        <p:nvSpPr>
          <p:cNvPr id="16" name="Marcador de fecha 2">
            <a:extLst>
              <a:ext uri="{FF2B5EF4-FFF2-40B4-BE49-F238E27FC236}">
                <a16:creationId xmlns:a16="http://schemas.microsoft.com/office/drawing/2014/main" id="{875D7AA2-3800-B7B0-A90D-4F29643685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17" name="Marcador de pie de página 3">
            <a:extLst>
              <a:ext uri="{FF2B5EF4-FFF2-40B4-BE49-F238E27FC236}">
                <a16:creationId xmlns:a16="http://schemas.microsoft.com/office/drawing/2014/main" id="{8AE51AE6-5CB7-2C61-281D-45E04CEF9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s-ES" sz="1000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B108467-EFB3-C115-EC07-DBF5A78C82B3}"/>
              </a:ext>
            </a:extLst>
          </p:cNvPr>
          <p:cNvSpPr/>
          <p:nvPr userDrawn="1"/>
        </p:nvSpPr>
        <p:spPr>
          <a:xfrm>
            <a:off x="780288" y="457200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Triángulo isósceles 11">
            <a:extLst>
              <a:ext uri="{FF2B5EF4-FFF2-40B4-BE49-F238E27FC236}">
                <a16:creationId xmlns:a16="http://schemas.microsoft.com/office/drawing/2014/main" id="{F40A1619-989A-78DA-DD30-7DCBFD4E8B5A}"/>
              </a:ext>
            </a:extLst>
          </p:cNvPr>
          <p:cNvSpPr/>
          <p:nvPr userDrawn="1"/>
        </p:nvSpPr>
        <p:spPr>
          <a:xfrm rot="5400000">
            <a:off x="3745180" y="1361111"/>
            <a:ext cx="149135" cy="12886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415F851B-B313-E069-5968-40459474DF77}"/>
              </a:ext>
            </a:extLst>
          </p:cNvPr>
          <p:cNvSpPr/>
          <p:nvPr userDrawn="1"/>
        </p:nvSpPr>
        <p:spPr>
          <a:xfrm rot="16200000">
            <a:off x="8297683" y="5729985"/>
            <a:ext cx="149135" cy="128863"/>
          </a:xfrm>
          <a:prstGeom prst="triangle">
            <a:avLst/>
          </a:prstGeom>
          <a:solidFill>
            <a:srgbClr val="64AE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945AFDA7-850A-DEC4-AE3C-8E3AED9E19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58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2">
            <a:extLst>
              <a:ext uri="{FF2B5EF4-FFF2-40B4-BE49-F238E27FC236}">
                <a16:creationId xmlns:a16="http://schemas.microsoft.com/office/drawing/2014/main" id="{A4AABAB7-96C1-61A8-546C-95C1E7F56DB0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0" y="3429000"/>
            <a:ext cx="12192000" cy="3417844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DA5DCA-B5FD-6AB4-20AB-4CF533ADF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5038" y="457200"/>
            <a:ext cx="10036673" cy="76658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2DBC584-8ECD-3A04-A4CE-752D0B9B48A8}"/>
              </a:ext>
            </a:extLst>
          </p:cNvPr>
          <p:cNvSpPr/>
          <p:nvPr/>
        </p:nvSpPr>
        <p:spPr>
          <a:xfrm>
            <a:off x="780288" y="457201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Marcador de texto 3">
            <a:extLst>
              <a:ext uri="{FF2B5EF4-FFF2-40B4-BE49-F238E27FC236}">
                <a16:creationId xmlns:a16="http://schemas.microsoft.com/office/drawing/2014/main" id="{0A38E156-0868-E083-19C7-964E9C6360DD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375038" y="1357850"/>
            <a:ext cx="10106525" cy="1756610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5EE13E0-1BC2-09A3-034F-2ECB8CE0AF0C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  <p:sp>
        <p:nvSpPr>
          <p:cNvPr id="15" name="Marcador de número de diapositiva 4">
            <a:extLst>
              <a:ext uri="{FF2B5EF4-FFF2-40B4-BE49-F238E27FC236}">
                <a16:creationId xmlns:a16="http://schemas.microsoft.com/office/drawing/2014/main" id="{4A256D77-EBA8-9872-33FE-2E7E9112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Marcador de fecha 2">
            <a:extLst>
              <a:ext uri="{FF2B5EF4-FFF2-40B4-BE49-F238E27FC236}">
                <a16:creationId xmlns:a16="http://schemas.microsoft.com/office/drawing/2014/main" id="{F58023CD-49F6-C05C-C22D-9820F6E4C6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dirty="0"/>
          </a:p>
        </p:txBody>
      </p:sp>
      <p:sp>
        <p:nvSpPr>
          <p:cNvPr id="17" name="Marcador de pie de página 3">
            <a:extLst>
              <a:ext uri="{FF2B5EF4-FFF2-40B4-BE49-F238E27FC236}">
                <a16:creationId xmlns:a16="http://schemas.microsoft.com/office/drawing/2014/main" id="{481934D8-A3FD-3970-501C-E30A4D465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47D0C37-61DB-4E6E-4374-6A28B487D147}"/>
              </a:ext>
            </a:extLst>
          </p:cNvPr>
          <p:cNvSpPr/>
          <p:nvPr userDrawn="1"/>
        </p:nvSpPr>
        <p:spPr>
          <a:xfrm>
            <a:off x="780288" y="457201"/>
            <a:ext cx="316992" cy="316992"/>
          </a:xfrm>
          <a:prstGeom prst="rect">
            <a:avLst/>
          </a:prstGeom>
          <a:solidFill>
            <a:srgbClr val="E4221F"/>
          </a:solidFill>
          <a:ln>
            <a:solidFill>
              <a:srgbClr val="E4221F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738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4FB673C-34E5-E517-7441-8EAE3E12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287" y="365125"/>
            <a:ext cx="10631507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ABAA0F-A72E-B346-9A04-7A8B12EEA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0288" y="1825625"/>
            <a:ext cx="10631507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10" name="Marcador de número de diapositiva 4">
            <a:extLst>
              <a:ext uri="{FF2B5EF4-FFF2-40B4-BE49-F238E27FC236}">
                <a16:creationId xmlns:a16="http://schemas.microsoft.com/office/drawing/2014/main" id="{2F5E5A2D-A726-789B-879B-08BAF81C32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65E73626-4E1D-47D0-B1A8-9796D36372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Marcador de fecha 2">
            <a:extLst>
              <a:ext uri="{FF2B5EF4-FFF2-40B4-BE49-F238E27FC236}">
                <a16:creationId xmlns:a16="http://schemas.microsoft.com/office/drawing/2014/main" id="{22716F58-89EC-5324-DE34-14B466E785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dirty="0"/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E248FF9F-1680-03BD-18E0-4A99BCB89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736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5" r:id="rId20"/>
    <p:sldLayoutId id="2147483692" r:id="rId21"/>
    <p:sldLayoutId id="2147483693" r:id="rId22"/>
    <p:sldLayoutId id="2147483694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Nunito Sans Normal ExtraBold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D4D4D"/>
          </a:solidFill>
          <a:latin typeface="Nunito Sans Normal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D4D4D"/>
          </a:solidFill>
          <a:latin typeface="Nunito Sans Normal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D4D4D"/>
          </a:solidFill>
          <a:latin typeface="Nunito Sans Normal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D4D4D"/>
          </a:solidFill>
          <a:latin typeface="Nunito Sans Normal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D4D4D"/>
          </a:solidFill>
          <a:latin typeface="Nunito Sans Normal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6443C04-E94D-7BD3-416F-700400DFE8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TÍTULO PRINCIPAL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30561A3B-97F7-0018-66E1-4B04B7062D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1527796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D8352-BD9C-2695-B9B5-FF87CC83C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id="{3BDC6E4E-C01D-2B93-D1CF-04CCBF325833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Título 15">
            <a:extLst>
              <a:ext uri="{FF2B5EF4-FFF2-40B4-BE49-F238E27FC236}">
                <a16:creationId xmlns:a16="http://schemas.microsoft.com/office/drawing/2014/main" id="{66FA61A2-F6F0-2DEF-EDDF-5A575863B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TÍTULO DE LA DIAPOSITIVA</a:t>
            </a:r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8B55E6A2-D1F4-C4F2-425F-D0DBB68A3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/>
              <a:t>"Lorem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, sed do </a:t>
            </a:r>
            <a:r>
              <a:rPr lang="es-ES" dirty="0" err="1"/>
              <a:t>eiusmod</a:t>
            </a:r>
            <a:r>
              <a:rPr lang="es-ES" dirty="0"/>
              <a:t> </a:t>
            </a:r>
            <a:r>
              <a:rPr lang="es-ES" dirty="0" err="1"/>
              <a:t>tempor</a:t>
            </a:r>
            <a:r>
              <a:rPr lang="es-ES" dirty="0"/>
              <a:t> </a:t>
            </a:r>
            <a:r>
              <a:rPr lang="es-ES" dirty="0" err="1"/>
              <a:t>incididunt</a:t>
            </a:r>
            <a:r>
              <a:rPr lang="es-ES" dirty="0"/>
              <a:t> ut labore et </a:t>
            </a:r>
            <a:r>
              <a:rPr lang="es-ES" dirty="0" err="1"/>
              <a:t>dolore</a:t>
            </a:r>
            <a:r>
              <a:rPr lang="es-ES" dirty="0"/>
              <a:t> magna </a:t>
            </a:r>
            <a:r>
              <a:rPr lang="es-ES" dirty="0" err="1"/>
              <a:t>aliqua</a:t>
            </a:r>
            <a:r>
              <a:rPr lang="es-ES" dirty="0"/>
              <a:t>. Ut </a:t>
            </a:r>
            <a:r>
              <a:rPr lang="es-ES" dirty="0" err="1"/>
              <a:t>enim</a:t>
            </a:r>
            <a:r>
              <a:rPr lang="es-ES" dirty="0"/>
              <a:t> ad </a:t>
            </a:r>
            <a:r>
              <a:rPr lang="es-ES" dirty="0" err="1"/>
              <a:t>minim</a:t>
            </a:r>
            <a:r>
              <a:rPr lang="es-ES" dirty="0"/>
              <a:t> </a:t>
            </a:r>
            <a:r>
              <a:rPr lang="es-ES" dirty="0" err="1"/>
              <a:t>veniam</a:t>
            </a:r>
            <a:r>
              <a:rPr lang="es-ES" dirty="0"/>
              <a:t>, quis </a:t>
            </a:r>
            <a:r>
              <a:rPr lang="es-ES" dirty="0" err="1"/>
              <a:t>nostrud</a:t>
            </a:r>
            <a:r>
              <a:rPr lang="es-ES" dirty="0"/>
              <a:t> </a:t>
            </a:r>
            <a:r>
              <a:rPr lang="es-ES" dirty="0" err="1"/>
              <a:t>exercitation</a:t>
            </a:r>
            <a:r>
              <a:rPr lang="es-ES" dirty="0"/>
              <a:t> </a:t>
            </a:r>
            <a:r>
              <a:rPr lang="es-ES" dirty="0" err="1"/>
              <a:t>ullamco</a:t>
            </a:r>
            <a:r>
              <a:rPr lang="es-ES" dirty="0"/>
              <a:t> </a:t>
            </a:r>
            <a:r>
              <a:rPr lang="es-ES" dirty="0" err="1"/>
              <a:t>laboris</a:t>
            </a:r>
            <a:r>
              <a:rPr lang="es-ES" dirty="0"/>
              <a:t> </a:t>
            </a:r>
            <a:r>
              <a:rPr lang="es-ES" dirty="0" err="1"/>
              <a:t>nisi</a:t>
            </a:r>
            <a:r>
              <a:rPr lang="es-ES" dirty="0"/>
              <a:t> ut </a:t>
            </a:r>
            <a:r>
              <a:rPr lang="es-ES" dirty="0" err="1"/>
              <a:t>aliquip</a:t>
            </a:r>
            <a:r>
              <a:rPr lang="es-ES" dirty="0"/>
              <a:t> ex </a:t>
            </a:r>
            <a:r>
              <a:rPr lang="es-ES" dirty="0" err="1"/>
              <a:t>ea</a:t>
            </a:r>
            <a:r>
              <a:rPr lang="es-ES" dirty="0"/>
              <a:t> commodo </a:t>
            </a:r>
            <a:r>
              <a:rPr lang="es-ES" dirty="0" err="1"/>
              <a:t>consequat</a:t>
            </a:r>
            <a:r>
              <a:rPr lang="es-ES" dirty="0"/>
              <a:t>. Duis </a:t>
            </a:r>
            <a:r>
              <a:rPr lang="es-ES" dirty="0" err="1"/>
              <a:t>aute</a:t>
            </a:r>
            <a:r>
              <a:rPr lang="es-ES" dirty="0"/>
              <a:t> </a:t>
            </a:r>
            <a:r>
              <a:rPr lang="es-ES" dirty="0" err="1"/>
              <a:t>irure</a:t>
            </a:r>
            <a:r>
              <a:rPr lang="es-ES" dirty="0"/>
              <a:t> dolor in </a:t>
            </a:r>
            <a:r>
              <a:rPr lang="es-ES" dirty="0" err="1"/>
              <a:t>reprehenderit</a:t>
            </a:r>
            <a:r>
              <a:rPr lang="es-ES" dirty="0"/>
              <a:t> in </a:t>
            </a:r>
            <a:r>
              <a:rPr lang="es-ES" dirty="0" err="1"/>
              <a:t>voluptate</a:t>
            </a:r>
            <a:r>
              <a:rPr lang="es-ES" dirty="0"/>
              <a:t> </a:t>
            </a:r>
            <a:r>
              <a:rPr lang="es-ES" dirty="0" err="1"/>
              <a:t>velit</a:t>
            </a:r>
            <a:r>
              <a:rPr lang="es-ES" dirty="0"/>
              <a:t> </a:t>
            </a:r>
            <a:r>
              <a:rPr lang="es-ES" dirty="0" err="1"/>
              <a:t>esse</a:t>
            </a:r>
            <a:r>
              <a:rPr lang="es-ES" dirty="0"/>
              <a:t> </a:t>
            </a:r>
            <a:r>
              <a:rPr lang="es-ES" dirty="0" err="1"/>
              <a:t>cillum</a:t>
            </a:r>
            <a:r>
              <a:rPr lang="es-ES" dirty="0"/>
              <a:t> </a:t>
            </a:r>
            <a:r>
              <a:rPr lang="es-ES" dirty="0" err="1"/>
              <a:t>dolore</a:t>
            </a:r>
            <a:r>
              <a:rPr lang="es-ES" dirty="0"/>
              <a:t> </a:t>
            </a:r>
            <a:r>
              <a:rPr lang="es-ES" dirty="0" err="1"/>
              <a:t>eu</a:t>
            </a:r>
            <a:r>
              <a:rPr lang="es-ES" dirty="0"/>
              <a:t> </a:t>
            </a:r>
            <a:r>
              <a:rPr lang="es-ES" dirty="0" err="1"/>
              <a:t>fugiat</a:t>
            </a:r>
            <a:r>
              <a:rPr lang="es-ES" dirty="0"/>
              <a:t> </a:t>
            </a:r>
            <a:r>
              <a:rPr lang="es-ES" dirty="0" err="1"/>
              <a:t>nulla</a:t>
            </a:r>
            <a:r>
              <a:rPr lang="es-ES" dirty="0"/>
              <a:t> </a:t>
            </a:r>
            <a:r>
              <a:rPr lang="es-ES" dirty="0" err="1"/>
              <a:t>pariatur</a:t>
            </a:r>
            <a:r>
              <a:rPr lang="es-ES" dirty="0"/>
              <a:t>. </a:t>
            </a:r>
            <a:r>
              <a:rPr lang="es-ES" dirty="0" err="1"/>
              <a:t>Excepteur</a:t>
            </a:r>
            <a:r>
              <a:rPr lang="es-ES" dirty="0"/>
              <a:t> </a:t>
            </a:r>
            <a:r>
              <a:rPr lang="es-ES" dirty="0" err="1"/>
              <a:t>sint</a:t>
            </a:r>
            <a:r>
              <a:rPr lang="es-ES" dirty="0"/>
              <a:t> </a:t>
            </a:r>
            <a:r>
              <a:rPr lang="es-ES" dirty="0" err="1"/>
              <a:t>occaecat</a:t>
            </a:r>
            <a:r>
              <a:rPr lang="es-ES" dirty="0"/>
              <a:t> </a:t>
            </a:r>
            <a:r>
              <a:rPr lang="es-ES" dirty="0" err="1"/>
              <a:t>cupidatat</a:t>
            </a:r>
            <a:r>
              <a:rPr lang="es-ES" dirty="0"/>
              <a:t> non </a:t>
            </a:r>
            <a:r>
              <a:rPr lang="es-ES" dirty="0" err="1"/>
              <a:t>proident</a:t>
            </a:r>
            <a:r>
              <a:rPr lang="es-ES" dirty="0"/>
              <a:t>, sunt in culpa qui </a:t>
            </a:r>
            <a:r>
              <a:rPr lang="es-ES" dirty="0" err="1"/>
              <a:t>officia</a:t>
            </a:r>
            <a:r>
              <a:rPr lang="es-ES" dirty="0"/>
              <a:t> </a:t>
            </a:r>
            <a:r>
              <a:rPr lang="es-ES" dirty="0" err="1"/>
              <a:t>deserunt</a:t>
            </a:r>
            <a:r>
              <a:rPr lang="es-ES" dirty="0"/>
              <a:t> </a:t>
            </a:r>
            <a:r>
              <a:rPr lang="es-ES" dirty="0" err="1"/>
              <a:t>mollit</a:t>
            </a:r>
            <a:r>
              <a:rPr lang="es-ES" dirty="0"/>
              <a:t> </a:t>
            </a:r>
            <a:r>
              <a:rPr lang="es-ES" dirty="0" err="1"/>
              <a:t>anim</a:t>
            </a:r>
            <a:r>
              <a:rPr lang="es-ES" dirty="0"/>
              <a:t> id </a:t>
            </a:r>
            <a:r>
              <a:rPr lang="es-ES" dirty="0" err="1"/>
              <a:t>est</a:t>
            </a:r>
            <a:r>
              <a:rPr lang="es-ES" dirty="0"/>
              <a:t> </a:t>
            </a:r>
            <a:r>
              <a:rPr lang="es-ES" dirty="0" err="1"/>
              <a:t>laborum</a:t>
            </a:r>
            <a:r>
              <a:rPr lang="es-ES" dirty="0"/>
              <a:t>."</a:t>
            </a:r>
          </a:p>
        </p:txBody>
      </p:sp>
      <p:sp>
        <p:nvSpPr>
          <p:cNvPr id="7" name="Marcador de número de diapositiva 4">
            <a:extLst>
              <a:ext uri="{FF2B5EF4-FFF2-40B4-BE49-F238E27FC236}">
                <a16:creationId xmlns:a16="http://schemas.microsoft.com/office/drawing/2014/main" id="{20C80DE8-87DF-B7F4-08D3-C0DA27DE7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10</a:t>
            </a:fld>
            <a:endParaRPr lang="es-ES" sz="1000" dirty="0"/>
          </a:p>
        </p:txBody>
      </p:sp>
      <p:sp>
        <p:nvSpPr>
          <p:cNvPr id="8" name="Marcador de fecha 2">
            <a:extLst>
              <a:ext uri="{FF2B5EF4-FFF2-40B4-BE49-F238E27FC236}">
                <a16:creationId xmlns:a16="http://schemas.microsoft.com/office/drawing/2014/main" id="{E1DD0E9D-5A65-EF29-FA97-4DA7F3B6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FB6109CC-6E30-22C7-E58F-763DB962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3727187-55C7-62E8-7B5E-93A017A9953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475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E0D41855-12E9-E104-8728-C2CF65AD4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TÍTULO DE LA DIAPOSITIVA</a:t>
            </a:r>
          </a:p>
        </p:txBody>
      </p:sp>
      <p:sp>
        <p:nvSpPr>
          <p:cNvPr id="21" name="Marcador de posición de imagen 20">
            <a:extLst>
              <a:ext uri="{FF2B5EF4-FFF2-40B4-BE49-F238E27FC236}">
                <a16:creationId xmlns:a16="http://schemas.microsoft.com/office/drawing/2014/main" id="{746EDC83-A639-1D89-5E6A-D5163E7FAA84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C4A015DE-1155-D549-4F7A-63D3456CE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/>
              <a:t>"Lorem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, sed do </a:t>
            </a:r>
            <a:r>
              <a:rPr lang="es-ES" dirty="0" err="1"/>
              <a:t>eiusmod</a:t>
            </a:r>
            <a:r>
              <a:rPr lang="es-ES" dirty="0"/>
              <a:t> </a:t>
            </a:r>
            <a:r>
              <a:rPr lang="es-ES" dirty="0" err="1"/>
              <a:t>tempor</a:t>
            </a:r>
            <a:r>
              <a:rPr lang="es-ES" dirty="0"/>
              <a:t> </a:t>
            </a:r>
            <a:r>
              <a:rPr lang="es-ES" dirty="0" err="1"/>
              <a:t>incididunt</a:t>
            </a:r>
            <a:r>
              <a:rPr lang="es-ES" dirty="0"/>
              <a:t> ut labore et </a:t>
            </a:r>
            <a:r>
              <a:rPr lang="es-ES" dirty="0" err="1"/>
              <a:t>dolore</a:t>
            </a:r>
            <a:r>
              <a:rPr lang="es-ES" dirty="0"/>
              <a:t> magna </a:t>
            </a:r>
            <a:r>
              <a:rPr lang="es-ES" dirty="0" err="1"/>
              <a:t>aliqua</a:t>
            </a:r>
            <a:r>
              <a:rPr lang="es-ES" dirty="0"/>
              <a:t>. Ut </a:t>
            </a:r>
            <a:r>
              <a:rPr lang="es-ES" dirty="0" err="1"/>
              <a:t>enim</a:t>
            </a:r>
            <a:r>
              <a:rPr lang="es-ES" dirty="0"/>
              <a:t> ad </a:t>
            </a:r>
            <a:r>
              <a:rPr lang="es-ES" dirty="0" err="1"/>
              <a:t>minim</a:t>
            </a:r>
            <a:r>
              <a:rPr lang="es-ES" dirty="0"/>
              <a:t> </a:t>
            </a:r>
            <a:r>
              <a:rPr lang="es-ES" dirty="0" err="1"/>
              <a:t>veniam</a:t>
            </a:r>
            <a:r>
              <a:rPr lang="es-ES" dirty="0"/>
              <a:t>, quis </a:t>
            </a:r>
            <a:r>
              <a:rPr lang="es-ES" dirty="0" err="1"/>
              <a:t>nostrud</a:t>
            </a:r>
            <a:r>
              <a:rPr lang="es-ES" dirty="0"/>
              <a:t> </a:t>
            </a:r>
            <a:r>
              <a:rPr lang="es-ES" dirty="0" err="1"/>
              <a:t>exercitation</a:t>
            </a:r>
            <a:r>
              <a:rPr lang="es-ES" dirty="0"/>
              <a:t> </a:t>
            </a:r>
            <a:r>
              <a:rPr lang="es-ES" dirty="0" err="1"/>
              <a:t>ullamco</a:t>
            </a:r>
            <a:r>
              <a:rPr lang="es-ES" dirty="0"/>
              <a:t> </a:t>
            </a:r>
            <a:r>
              <a:rPr lang="es-ES" dirty="0" err="1"/>
              <a:t>laboris</a:t>
            </a:r>
            <a:r>
              <a:rPr lang="es-ES" dirty="0"/>
              <a:t> </a:t>
            </a:r>
            <a:r>
              <a:rPr lang="es-ES" dirty="0" err="1"/>
              <a:t>nisi</a:t>
            </a:r>
            <a:r>
              <a:rPr lang="es-ES" dirty="0"/>
              <a:t> ut </a:t>
            </a:r>
            <a:r>
              <a:rPr lang="es-ES" dirty="0" err="1"/>
              <a:t>aliquip</a:t>
            </a:r>
            <a:r>
              <a:rPr lang="es-ES" dirty="0"/>
              <a:t> ex </a:t>
            </a:r>
            <a:r>
              <a:rPr lang="es-ES" dirty="0" err="1"/>
              <a:t>ea</a:t>
            </a:r>
            <a:r>
              <a:rPr lang="es-ES" dirty="0"/>
              <a:t> commodo </a:t>
            </a:r>
            <a:r>
              <a:rPr lang="es-ES" dirty="0" err="1"/>
              <a:t>consequat</a:t>
            </a:r>
            <a:r>
              <a:rPr lang="es-ES" dirty="0"/>
              <a:t>. Duis </a:t>
            </a:r>
            <a:r>
              <a:rPr lang="es-ES" dirty="0" err="1"/>
              <a:t>aute</a:t>
            </a:r>
            <a:r>
              <a:rPr lang="es-ES" dirty="0"/>
              <a:t> </a:t>
            </a:r>
            <a:r>
              <a:rPr lang="es-ES" dirty="0" err="1"/>
              <a:t>irure</a:t>
            </a:r>
            <a:r>
              <a:rPr lang="es-ES" dirty="0"/>
              <a:t> dolor in </a:t>
            </a:r>
            <a:r>
              <a:rPr lang="es-ES" dirty="0" err="1"/>
              <a:t>reprehenderit</a:t>
            </a:r>
            <a:r>
              <a:rPr lang="es-ES" dirty="0"/>
              <a:t> in </a:t>
            </a:r>
            <a:r>
              <a:rPr lang="es-ES" dirty="0" err="1"/>
              <a:t>voluptate</a:t>
            </a:r>
            <a:r>
              <a:rPr lang="es-ES" dirty="0"/>
              <a:t> </a:t>
            </a:r>
            <a:r>
              <a:rPr lang="es-ES" dirty="0" err="1"/>
              <a:t>velit</a:t>
            </a:r>
            <a:r>
              <a:rPr lang="es-ES" dirty="0"/>
              <a:t> </a:t>
            </a:r>
            <a:r>
              <a:rPr lang="es-ES" dirty="0" err="1"/>
              <a:t>esse</a:t>
            </a:r>
            <a:r>
              <a:rPr lang="es-ES" dirty="0"/>
              <a:t> </a:t>
            </a:r>
            <a:r>
              <a:rPr lang="es-ES" dirty="0" err="1"/>
              <a:t>cillum</a:t>
            </a:r>
            <a:r>
              <a:rPr lang="es-ES" dirty="0"/>
              <a:t> </a:t>
            </a:r>
            <a:r>
              <a:rPr lang="es-ES" dirty="0" err="1"/>
              <a:t>dolore</a:t>
            </a:r>
            <a:r>
              <a:rPr lang="es-ES" dirty="0"/>
              <a:t> </a:t>
            </a:r>
            <a:r>
              <a:rPr lang="es-ES" dirty="0" err="1"/>
              <a:t>eu</a:t>
            </a:r>
            <a:r>
              <a:rPr lang="es-ES" dirty="0"/>
              <a:t> </a:t>
            </a:r>
            <a:r>
              <a:rPr lang="es-ES" dirty="0" err="1"/>
              <a:t>fugiat</a:t>
            </a:r>
            <a:r>
              <a:rPr lang="es-ES" dirty="0"/>
              <a:t> </a:t>
            </a:r>
            <a:r>
              <a:rPr lang="es-ES" dirty="0" err="1"/>
              <a:t>nulla</a:t>
            </a:r>
            <a:r>
              <a:rPr lang="es-ES" dirty="0"/>
              <a:t> </a:t>
            </a:r>
            <a:r>
              <a:rPr lang="es-ES" dirty="0" err="1"/>
              <a:t>pariatur</a:t>
            </a:r>
            <a:r>
              <a:rPr lang="es-ES" dirty="0"/>
              <a:t>. </a:t>
            </a:r>
            <a:r>
              <a:rPr lang="es-ES" dirty="0" err="1"/>
              <a:t>Excepteur</a:t>
            </a:r>
            <a:r>
              <a:rPr lang="es-ES" dirty="0"/>
              <a:t> </a:t>
            </a:r>
            <a:r>
              <a:rPr lang="es-ES" dirty="0" err="1"/>
              <a:t>sint</a:t>
            </a:r>
            <a:r>
              <a:rPr lang="es-ES" dirty="0"/>
              <a:t> </a:t>
            </a:r>
            <a:r>
              <a:rPr lang="es-ES" dirty="0" err="1"/>
              <a:t>occaecat</a:t>
            </a:r>
            <a:r>
              <a:rPr lang="es-ES" dirty="0"/>
              <a:t> </a:t>
            </a:r>
            <a:r>
              <a:rPr lang="es-ES" dirty="0" err="1"/>
              <a:t>cupidatat</a:t>
            </a:r>
            <a:r>
              <a:rPr lang="es-ES" dirty="0"/>
              <a:t> non </a:t>
            </a:r>
            <a:r>
              <a:rPr lang="es-ES" dirty="0" err="1"/>
              <a:t>proident</a:t>
            </a:r>
            <a:r>
              <a:rPr lang="es-ES" dirty="0"/>
              <a:t>, sunt in culpa qui </a:t>
            </a:r>
            <a:r>
              <a:rPr lang="es-ES" dirty="0" err="1"/>
              <a:t>officia</a:t>
            </a:r>
            <a:r>
              <a:rPr lang="es-ES" dirty="0"/>
              <a:t> </a:t>
            </a:r>
            <a:r>
              <a:rPr lang="es-ES" dirty="0" err="1"/>
              <a:t>deserunt</a:t>
            </a:r>
            <a:r>
              <a:rPr lang="es-ES" dirty="0"/>
              <a:t> </a:t>
            </a:r>
            <a:r>
              <a:rPr lang="es-ES" dirty="0" err="1"/>
              <a:t>mollit</a:t>
            </a:r>
            <a:r>
              <a:rPr lang="es-ES" dirty="0"/>
              <a:t> </a:t>
            </a:r>
            <a:r>
              <a:rPr lang="es-ES" dirty="0" err="1"/>
              <a:t>anim</a:t>
            </a:r>
            <a:r>
              <a:rPr lang="es-ES" dirty="0"/>
              <a:t> id </a:t>
            </a:r>
            <a:r>
              <a:rPr lang="es-ES" dirty="0" err="1"/>
              <a:t>est</a:t>
            </a:r>
            <a:r>
              <a:rPr lang="es-ES" dirty="0"/>
              <a:t> </a:t>
            </a:r>
            <a:r>
              <a:rPr lang="es-ES" dirty="0" err="1"/>
              <a:t>laborum</a:t>
            </a:r>
            <a:r>
              <a:rPr lang="es-ES" dirty="0"/>
              <a:t>."</a:t>
            </a:r>
          </a:p>
        </p:txBody>
      </p:sp>
      <p:sp>
        <p:nvSpPr>
          <p:cNvPr id="22" name="Marcador de posición de imagen 21">
            <a:extLst>
              <a:ext uri="{FF2B5EF4-FFF2-40B4-BE49-F238E27FC236}">
                <a16:creationId xmlns:a16="http://schemas.microsoft.com/office/drawing/2014/main" id="{B4CD741C-82A3-7178-B843-AFAEDEA1FC37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CA1EAC19-5709-F89C-EBDC-D0DFC55AE21E}"/>
              </a:ext>
            </a:extLst>
          </p:cNvPr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r>
              <a:rPr lang="es-ES" dirty="0"/>
              <a:t>"Lorem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, sed do </a:t>
            </a:r>
            <a:r>
              <a:rPr lang="es-ES" dirty="0" err="1"/>
              <a:t>eiusmod</a:t>
            </a:r>
            <a:r>
              <a:rPr lang="es-ES" dirty="0"/>
              <a:t> </a:t>
            </a:r>
            <a:r>
              <a:rPr lang="es-ES" dirty="0" err="1"/>
              <a:t>tempor</a:t>
            </a:r>
            <a:r>
              <a:rPr lang="es-ES" dirty="0"/>
              <a:t> </a:t>
            </a:r>
            <a:r>
              <a:rPr lang="es-ES" dirty="0" err="1"/>
              <a:t>incididunt</a:t>
            </a:r>
            <a:r>
              <a:rPr lang="es-ES" dirty="0"/>
              <a:t> ut labore et </a:t>
            </a:r>
            <a:r>
              <a:rPr lang="es-ES" dirty="0" err="1"/>
              <a:t>dolore</a:t>
            </a:r>
            <a:r>
              <a:rPr lang="es-ES" dirty="0"/>
              <a:t> magna </a:t>
            </a:r>
            <a:r>
              <a:rPr lang="es-ES" dirty="0" err="1"/>
              <a:t>aliqua</a:t>
            </a:r>
            <a:r>
              <a:rPr lang="es-ES" dirty="0"/>
              <a:t>. Ut </a:t>
            </a:r>
            <a:r>
              <a:rPr lang="es-ES" dirty="0" err="1"/>
              <a:t>enim</a:t>
            </a:r>
            <a:r>
              <a:rPr lang="es-ES" dirty="0"/>
              <a:t> ad </a:t>
            </a:r>
            <a:r>
              <a:rPr lang="es-ES" dirty="0" err="1"/>
              <a:t>minim</a:t>
            </a:r>
            <a:r>
              <a:rPr lang="es-ES" dirty="0"/>
              <a:t> </a:t>
            </a:r>
            <a:r>
              <a:rPr lang="es-ES" dirty="0" err="1"/>
              <a:t>veniam</a:t>
            </a:r>
            <a:r>
              <a:rPr lang="es-ES" dirty="0"/>
              <a:t>, quis </a:t>
            </a:r>
            <a:r>
              <a:rPr lang="es-ES" dirty="0" err="1"/>
              <a:t>nostrud</a:t>
            </a:r>
            <a:r>
              <a:rPr lang="es-ES" dirty="0"/>
              <a:t> </a:t>
            </a:r>
            <a:r>
              <a:rPr lang="es-ES" dirty="0" err="1"/>
              <a:t>exercitation</a:t>
            </a:r>
            <a:r>
              <a:rPr lang="es-ES" dirty="0"/>
              <a:t> </a:t>
            </a:r>
            <a:r>
              <a:rPr lang="es-ES" dirty="0" err="1"/>
              <a:t>ullamco</a:t>
            </a:r>
            <a:r>
              <a:rPr lang="es-ES" dirty="0"/>
              <a:t> </a:t>
            </a:r>
            <a:r>
              <a:rPr lang="es-ES" dirty="0" err="1"/>
              <a:t>laboris</a:t>
            </a:r>
            <a:r>
              <a:rPr lang="es-ES" dirty="0"/>
              <a:t> </a:t>
            </a:r>
            <a:r>
              <a:rPr lang="es-ES" dirty="0" err="1"/>
              <a:t>nisi</a:t>
            </a:r>
            <a:r>
              <a:rPr lang="es-ES" dirty="0"/>
              <a:t> ut </a:t>
            </a:r>
            <a:r>
              <a:rPr lang="es-ES" dirty="0" err="1"/>
              <a:t>aliquip</a:t>
            </a:r>
            <a:r>
              <a:rPr lang="es-ES" dirty="0"/>
              <a:t> ex </a:t>
            </a:r>
            <a:r>
              <a:rPr lang="es-ES" dirty="0" err="1"/>
              <a:t>ea</a:t>
            </a:r>
            <a:r>
              <a:rPr lang="es-ES" dirty="0"/>
              <a:t> commodo </a:t>
            </a:r>
            <a:r>
              <a:rPr lang="es-ES" dirty="0" err="1"/>
              <a:t>consequat</a:t>
            </a:r>
            <a:r>
              <a:rPr lang="es-ES" dirty="0"/>
              <a:t>. Duis </a:t>
            </a:r>
            <a:r>
              <a:rPr lang="es-ES" dirty="0" err="1"/>
              <a:t>aute</a:t>
            </a:r>
            <a:r>
              <a:rPr lang="es-ES" dirty="0"/>
              <a:t> </a:t>
            </a:r>
            <a:r>
              <a:rPr lang="es-ES" dirty="0" err="1"/>
              <a:t>irure</a:t>
            </a:r>
            <a:r>
              <a:rPr lang="es-ES" dirty="0"/>
              <a:t> dolor in </a:t>
            </a:r>
            <a:r>
              <a:rPr lang="es-ES" dirty="0" err="1"/>
              <a:t>reprehenderit</a:t>
            </a:r>
            <a:r>
              <a:rPr lang="es-ES" dirty="0"/>
              <a:t> in </a:t>
            </a:r>
            <a:r>
              <a:rPr lang="es-ES" dirty="0" err="1"/>
              <a:t>voluptate</a:t>
            </a:r>
            <a:r>
              <a:rPr lang="es-ES" dirty="0"/>
              <a:t> </a:t>
            </a:r>
            <a:r>
              <a:rPr lang="es-ES" dirty="0" err="1"/>
              <a:t>velit</a:t>
            </a:r>
            <a:r>
              <a:rPr lang="es-ES" dirty="0"/>
              <a:t> </a:t>
            </a:r>
            <a:r>
              <a:rPr lang="es-ES" dirty="0" err="1"/>
              <a:t>esse</a:t>
            </a:r>
            <a:r>
              <a:rPr lang="es-ES" dirty="0"/>
              <a:t> </a:t>
            </a:r>
            <a:r>
              <a:rPr lang="es-ES" dirty="0" err="1"/>
              <a:t>cillum</a:t>
            </a:r>
            <a:r>
              <a:rPr lang="es-ES" dirty="0"/>
              <a:t> </a:t>
            </a:r>
            <a:r>
              <a:rPr lang="es-ES" dirty="0" err="1"/>
              <a:t>dolore</a:t>
            </a:r>
            <a:r>
              <a:rPr lang="es-ES" dirty="0"/>
              <a:t> </a:t>
            </a:r>
            <a:r>
              <a:rPr lang="es-ES" dirty="0" err="1"/>
              <a:t>eu</a:t>
            </a:r>
            <a:r>
              <a:rPr lang="es-ES" dirty="0"/>
              <a:t> </a:t>
            </a:r>
            <a:r>
              <a:rPr lang="es-ES" dirty="0" err="1"/>
              <a:t>fugiat</a:t>
            </a:r>
            <a:r>
              <a:rPr lang="es-ES" dirty="0"/>
              <a:t> </a:t>
            </a:r>
            <a:r>
              <a:rPr lang="es-ES" dirty="0" err="1"/>
              <a:t>nulla</a:t>
            </a:r>
            <a:r>
              <a:rPr lang="es-ES" dirty="0"/>
              <a:t> </a:t>
            </a:r>
            <a:r>
              <a:rPr lang="es-ES" dirty="0" err="1"/>
              <a:t>pariatur</a:t>
            </a:r>
            <a:r>
              <a:rPr lang="es-ES" dirty="0"/>
              <a:t>. </a:t>
            </a:r>
            <a:r>
              <a:rPr lang="es-ES" dirty="0" err="1"/>
              <a:t>Excepteur</a:t>
            </a:r>
            <a:r>
              <a:rPr lang="es-ES" dirty="0"/>
              <a:t> </a:t>
            </a:r>
            <a:r>
              <a:rPr lang="es-ES" dirty="0" err="1"/>
              <a:t>sint</a:t>
            </a:r>
            <a:r>
              <a:rPr lang="es-ES" dirty="0"/>
              <a:t> </a:t>
            </a:r>
            <a:r>
              <a:rPr lang="es-ES" dirty="0" err="1"/>
              <a:t>occaecat</a:t>
            </a:r>
            <a:r>
              <a:rPr lang="es-ES" dirty="0"/>
              <a:t> </a:t>
            </a:r>
            <a:r>
              <a:rPr lang="es-ES" dirty="0" err="1"/>
              <a:t>cupidatat</a:t>
            </a:r>
            <a:r>
              <a:rPr lang="es-ES" dirty="0"/>
              <a:t> non </a:t>
            </a:r>
            <a:r>
              <a:rPr lang="es-ES" dirty="0" err="1"/>
              <a:t>proident</a:t>
            </a:r>
            <a:r>
              <a:rPr lang="es-ES" dirty="0"/>
              <a:t>, sunt in culpa qui </a:t>
            </a:r>
            <a:r>
              <a:rPr lang="es-ES" dirty="0" err="1"/>
              <a:t>officia</a:t>
            </a:r>
            <a:r>
              <a:rPr lang="es-ES" dirty="0"/>
              <a:t> </a:t>
            </a:r>
            <a:r>
              <a:rPr lang="es-ES" dirty="0" err="1"/>
              <a:t>deserunt</a:t>
            </a:r>
            <a:r>
              <a:rPr lang="es-ES" dirty="0"/>
              <a:t> </a:t>
            </a:r>
            <a:r>
              <a:rPr lang="es-ES" dirty="0" err="1"/>
              <a:t>mollit</a:t>
            </a:r>
            <a:r>
              <a:rPr lang="es-ES" dirty="0"/>
              <a:t> </a:t>
            </a:r>
            <a:r>
              <a:rPr lang="es-ES" dirty="0" err="1"/>
              <a:t>anim</a:t>
            </a:r>
            <a:r>
              <a:rPr lang="es-ES" dirty="0"/>
              <a:t> id </a:t>
            </a:r>
            <a:r>
              <a:rPr lang="es-ES" dirty="0" err="1"/>
              <a:t>est</a:t>
            </a:r>
            <a:r>
              <a:rPr lang="es-ES" dirty="0"/>
              <a:t> </a:t>
            </a:r>
            <a:r>
              <a:rPr lang="es-ES" dirty="0" err="1"/>
              <a:t>laborum</a:t>
            </a:r>
            <a:r>
              <a:rPr lang="es-ES" dirty="0"/>
              <a:t>."</a:t>
            </a:r>
          </a:p>
          <a:p>
            <a:endParaRPr lang="es-ES" dirty="0"/>
          </a:p>
        </p:txBody>
      </p:sp>
      <p:sp>
        <p:nvSpPr>
          <p:cNvPr id="7" name="Marcador de número de diapositiva 4">
            <a:extLst>
              <a:ext uri="{FF2B5EF4-FFF2-40B4-BE49-F238E27FC236}">
                <a16:creationId xmlns:a16="http://schemas.microsoft.com/office/drawing/2014/main" id="{CE965A4B-9771-E98C-44DC-46C3C4FF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11</a:t>
            </a:fld>
            <a:endParaRPr lang="es-ES" sz="1000" dirty="0"/>
          </a:p>
        </p:txBody>
      </p:sp>
      <p:sp>
        <p:nvSpPr>
          <p:cNvPr id="8" name="Marcador de fecha 2">
            <a:extLst>
              <a:ext uri="{FF2B5EF4-FFF2-40B4-BE49-F238E27FC236}">
                <a16:creationId xmlns:a16="http://schemas.microsoft.com/office/drawing/2014/main" id="{4762DBB6-4768-C9F7-1BAC-EF0EC86ABE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C0CFD289-AA13-70D0-83B8-E0A2CD08D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34020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D1730-9107-5207-7E48-173F5AEFF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id="{1EB211B2-B00E-FD1D-BBC8-695BFEECDCB6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Título 15">
            <a:extLst>
              <a:ext uri="{FF2B5EF4-FFF2-40B4-BE49-F238E27FC236}">
                <a16:creationId xmlns:a16="http://schemas.microsoft.com/office/drawing/2014/main" id="{079F7658-96C0-D226-7512-09EBA10D2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TÍTULO DE LA DIAPOSITIVA</a:t>
            </a:r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C6EA702F-0F61-E1FC-F1DF-EF11A33F1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r>
              <a:rPr lang="es-ES" dirty="0"/>
              <a:t>"Lorem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, sed do </a:t>
            </a:r>
            <a:r>
              <a:rPr lang="es-ES" dirty="0" err="1"/>
              <a:t>eiusmod</a:t>
            </a:r>
            <a:r>
              <a:rPr lang="es-ES" dirty="0"/>
              <a:t> </a:t>
            </a:r>
            <a:r>
              <a:rPr lang="es-ES" dirty="0" err="1"/>
              <a:t>tempor</a:t>
            </a:r>
            <a:r>
              <a:rPr lang="es-ES" dirty="0"/>
              <a:t> </a:t>
            </a:r>
            <a:r>
              <a:rPr lang="es-ES" dirty="0" err="1"/>
              <a:t>incididunt</a:t>
            </a:r>
            <a:r>
              <a:rPr lang="es-ES" dirty="0"/>
              <a:t> ut labore et </a:t>
            </a:r>
            <a:r>
              <a:rPr lang="es-ES" dirty="0" err="1"/>
              <a:t>dolore</a:t>
            </a:r>
            <a:r>
              <a:rPr lang="es-ES" dirty="0"/>
              <a:t> magna </a:t>
            </a:r>
            <a:r>
              <a:rPr lang="es-ES" dirty="0" err="1"/>
              <a:t>aliqua</a:t>
            </a:r>
            <a:r>
              <a:rPr lang="es-ES" dirty="0"/>
              <a:t>. Ut </a:t>
            </a:r>
            <a:r>
              <a:rPr lang="es-ES" dirty="0" err="1"/>
              <a:t>enim</a:t>
            </a:r>
            <a:r>
              <a:rPr lang="es-ES" dirty="0"/>
              <a:t> ad </a:t>
            </a:r>
            <a:r>
              <a:rPr lang="es-ES" dirty="0" err="1"/>
              <a:t>minim</a:t>
            </a:r>
            <a:r>
              <a:rPr lang="es-ES" dirty="0"/>
              <a:t> </a:t>
            </a:r>
            <a:r>
              <a:rPr lang="es-ES" dirty="0" err="1"/>
              <a:t>veniam</a:t>
            </a:r>
            <a:r>
              <a:rPr lang="es-ES" dirty="0"/>
              <a:t>, quis </a:t>
            </a:r>
            <a:r>
              <a:rPr lang="es-ES" dirty="0" err="1"/>
              <a:t>nostrud</a:t>
            </a:r>
            <a:r>
              <a:rPr lang="es-ES" dirty="0"/>
              <a:t> </a:t>
            </a:r>
            <a:r>
              <a:rPr lang="es-ES" dirty="0" err="1"/>
              <a:t>exercitation</a:t>
            </a:r>
            <a:r>
              <a:rPr lang="es-ES" dirty="0"/>
              <a:t> </a:t>
            </a:r>
            <a:r>
              <a:rPr lang="es-ES" dirty="0" err="1"/>
              <a:t>ullamco</a:t>
            </a:r>
            <a:r>
              <a:rPr lang="es-ES" dirty="0"/>
              <a:t> </a:t>
            </a:r>
            <a:r>
              <a:rPr lang="es-ES" dirty="0" err="1"/>
              <a:t>laboris</a:t>
            </a:r>
            <a:r>
              <a:rPr lang="es-ES" dirty="0"/>
              <a:t> </a:t>
            </a:r>
            <a:r>
              <a:rPr lang="es-ES" dirty="0" err="1"/>
              <a:t>nisi</a:t>
            </a:r>
            <a:r>
              <a:rPr lang="es-ES" dirty="0"/>
              <a:t> ut </a:t>
            </a:r>
            <a:r>
              <a:rPr lang="es-ES" dirty="0" err="1"/>
              <a:t>aliquip</a:t>
            </a:r>
            <a:r>
              <a:rPr lang="es-ES" dirty="0"/>
              <a:t> ex </a:t>
            </a:r>
            <a:r>
              <a:rPr lang="es-ES" dirty="0" err="1"/>
              <a:t>ea</a:t>
            </a:r>
            <a:r>
              <a:rPr lang="es-ES" dirty="0"/>
              <a:t> commodo </a:t>
            </a:r>
            <a:r>
              <a:rPr lang="es-ES" dirty="0" err="1"/>
              <a:t>consequat</a:t>
            </a:r>
            <a:r>
              <a:rPr lang="es-ES" dirty="0"/>
              <a:t>. Duis </a:t>
            </a:r>
            <a:r>
              <a:rPr lang="es-ES" dirty="0" err="1"/>
              <a:t>aute</a:t>
            </a:r>
            <a:r>
              <a:rPr lang="es-ES" dirty="0"/>
              <a:t> </a:t>
            </a:r>
            <a:r>
              <a:rPr lang="es-ES" dirty="0" err="1"/>
              <a:t>irure</a:t>
            </a:r>
            <a:r>
              <a:rPr lang="es-ES" dirty="0"/>
              <a:t> dolor in </a:t>
            </a:r>
            <a:r>
              <a:rPr lang="es-ES" dirty="0" err="1"/>
              <a:t>reprehenderit</a:t>
            </a:r>
            <a:r>
              <a:rPr lang="es-ES" dirty="0"/>
              <a:t> in </a:t>
            </a:r>
            <a:r>
              <a:rPr lang="es-ES" dirty="0" err="1"/>
              <a:t>voluptate</a:t>
            </a:r>
            <a:r>
              <a:rPr lang="es-ES" dirty="0"/>
              <a:t> </a:t>
            </a:r>
            <a:r>
              <a:rPr lang="es-ES" dirty="0" err="1"/>
              <a:t>velit</a:t>
            </a:r>
            <a:r>
              <a:rPr lang="es-ES" dirty="0"/>
              <a:t> </a:t>
            </a:r>
            <a:r>
              <a:rPr lang="es-ES" dirty="0" err="1"/>
              <a:t>esse</a:t>
            </a:r>
            <a:r>
              <a:rPr lang="es-ES" dirty="0"/>
              <a:t> </a:t>
            </a:r>
            <a:r>
              <a:rPr lang="es-ES" dirty="0" err="1"/>
              <a:t>cillum</a:t>
            </a:r>
            <a:r>
              <a:rPr lang="es-ES" dirty="0"/>
              <a:t> </a:t>
            </a:r>
            <a:r>
              <a:rPr lang="es-ES" dirty="0" err="1"/>
              <a:t>dolore</a:t>
            </a:r>
            <a:r>
              <a:rPr lang="es-ES" dirty="0"/>
              <a:t> </a:t>
            </a:r>
            <a:r>
              <a:rPr lang="es-ES" dirty="0" err="1"/>
              <a:t>eu</a:t>
            </a:r>
            <a:r>
              <a:rPr lang="es-ES" dirty="0"/>
              <a:t> </a:t>
            </a:r>
            <a:r>
              <a:rPr lang="es-ES" dirty="0" err="1"/>
              <a:t>fugiat</a:t>
            </a:r>
            <a:r>
              <a:rPr lang="es-ES" dirty="0"/>
              <a:t> </a:t>
            </a:r>
            <a:r>
              <a:rPr lang="es-ES" dirty="0" err="1"/>
              <a:t>nulla</a:t>
            </a:r>
            <a:r>
              <a:rPr lang="es-ES" dirty="0"/>
              <a:t> </a:t>
            </a:r>
            <a:r>
              <a:rPr lang="es-ES" dirty="0" err="1"/>
              <a:t>pariatur</a:t>
            </a:r>
            <a:r>
              <a:rPr lang="es-ES" dirty="0"/>
              <a:t>. </a:t>
            </a:r>
            <a:r>
              <a:rPr lang="es-ES" dirty="0" err="1"/>
              <a:t>Excepteur</a:t>
            </a:r>
            <a:r>
              <a:rPr lang="es-ES" dirty="0"/>
              <a:t> </a:t>
            </a:r>
            <a:r>
              <a:rPr lang="es-ES" dirty="0" err="1"/>
              <a:t>sint</a:t>
            </a:r>
            <a:r>
              <a:rPr lang="es-ES" dirty="0"/>
              <a:t> </a:t>
            </a:r>
            <a:r>
              <a:rPr lang="es-ES" dirty="0" err="1"/>
              <a:t>occaecat</a:t>
            </a:r>
            <a:r>
              <a:rPr lang="es-ES" dirty="0"/>
              <a:t> </a:t>
            </a:r>
            <a:r>
              <a:rPr lang="es-ES" dirty="0" err="1"/>
              <a:t>cupidatat</a:t>
            </a:r>
            <a:r>
              <a:rPr lang="es-ES" dirty="0"/>
              <a:t> non </a:t>
            </a:r>
            <a:r>
              <a:rPr lang="es-ES" dirty="0" err="1"/>
              <a:t>proident</a:t>
            </a:r>
            <a:r>
              <a:rPr lang="es-ES" dirty="0"/>
              <a:t>, sunt in culpa qui </a:t>
            </a:r>
            <a:r>
              <a:rPr lang="es-ES" dirty="0" err="1"/>
              <a:t>officia</a:t>
            </a:r>
            <a:r>
              <a:rPr lang="es-ES" dirty="0"/>
              <a:t> </a:t>
            </a:r>
            <a:r>
              <a:rPr lang="es-ES" dirty="0" err="1"/>
              <a:t>deserunt</a:t>
            </a:r>
            <a:r>
              <a:rPr lang="es-ES" dirty="0"/>
              <a:t> </a:t>
            </a:r>
            <a:r>
              <a:rPr lang="es-ES" dirty="0" err="1"/>
              <a:t>mollit</a:t>
            </a:r>
            <a:r>
              <a:rPr lang="es-ES" dirty="0"/>
              <a:t> </a:t>
            </a:r>
            <a:r>
              <a:rPr lang="es-ES" dirty="0" err="1"/>
              <a:t>anim</a:t>
            </a:r>
            <a:r>
              <a:rPr lang="es-ES" dirty="0"/>
              <a:t> id </a:t>
            </a:r>
            <a:r>
              <a:rPr lang="es-ES" dirty="0" err="1"/>
              <a:t>est</a:t>
            </a:r>
            <a:r>
              <a:rPr lang="es-ES" dirty="0"/>
              <a:t> </a:t>
            </a:r>
            <a:r>
              <a:rPr lang="es-ES" dirty="0" err="1"/>
              <a:t>laborum</a:t>
            </a:r>
            <a:r>
              <a:rPr lang="es-ES" dirty="0"/>
              <a:t>."</a:t>
            </a:r>
          </a:p>
        </p:txBody>
      </p:sp>
      <p:sp>
        <p:nvSpPr>
          <p:cNvPr id="7" name="Marcador de número de diapositiva 4">
            <a:extLst>
              <a:ext uri="{FF2B5EF4-FFF2-40B4-BE49-F238E27FC236}">
                <a16:creationId xmlns:a16="http://schemas.microsoft.com/office/drawing/2014/main" id="{D72E2EC1-CEED-48BC-AF03-CB10D9563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>
                <a:solidFill>
                  <a:srgbClr val="FFFFFF"/>
                </a:solidFill>
              </a:rPr>
              <a:pPr algn="r"/>
              <a:t>12</a:t>
            </a:fld>
            <a:endParaRPr lang="es-ES" sz="1000" dirty="0">
              <a:solidFill>
                <a:srgbClr val="FFFFFF"/>
              </a:solidFill>
            </a:endParaRPr>
          </a:p>
        </p:txBody>
      </p:sp>
      <p:sp>
        <p:nvSpPr>
          <p:cNvPr id="8" name="Marcador de fecha 2">
            <a:extLst>
              <a:ext uri="{FF2B5EF4-FFF2-40B4-BE49-F238E27FC236}">
                <a16:creationId xmlns:a16="http://schemas.microsoft.com/office/drawing/2014/main" id="{CF809DC4-CB26-262E-5F95-A5C019E9C6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>
                <a:solidFill>
                  <a:srgbClr val="FFFFFF"/>
                </a:solidFill>
              </a:rPr>
              <a:pPr/>
              <a:t>25/05/2026</a:t>
            </a:fld>
            <a:endParaRPr lang="es-ES" sz="1000" dirty="0">
              <a:solidFill>
                <a:srgbClr val="FFFFFF"/>
              </a:solidFill>
            </a:endParaRPr>
          </a:p>
        </p:txBody>
      </p:sp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CA13A788-26A1-1420-A2B2-1F0D84A1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>
              <a:solidFill>
                <a:srgbClr val="FFFFFF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BF6FB59-E2A9-C8AB-4403-EB77934D8CA6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990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F0DBE03F-6D48-44F1-D4C6-C75A4C56AE36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7403CB5B-65DA-6295-97D4-72EBF5593A2D}"/>
              </a:ext>
            </a:extLst>
          </p:cNvPr>
          <p:cNvSpPr>
            <a:spLocks noGrp="1"/>
          </p:cNvSpPr>
          <p:nvPr>
            <p:ph type="pic" idx="1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40B52248-2FB6-C171-C0C0-2C71D86FF1AF}"/>
              </a:ext>
            </a:extLst>
          </p:cNvPr>
          <p:cNvSpPr>
            <a:spLocks noGrp="1"/>
          </p:cNvSpPr>
          <p:nvPr>
            <p:ph type="pic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70ED865E-A852-E353-4379-EE36ACE30DCB}"/>
              </a:ext>
            </a:extLst>
          </p:cNvPr>
          <p:cNvSpPr>
            <a:spLocks noGrp="1"/>
          </p:cNvSpPr>
          <p:nvPr>
            <p:ph type="pic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05091E62-68C2-6A27-E5F9-816DFC836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TÍTULO DE LA DIAPOSITIVA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64972596-DDC9-CC0E-C239-3C581D6797AD}"/>
              </a:ext>
            </a:extLst>
          </p:cNvPr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r>
              <a:rPr lang="es-ES" dirty="0"/>
              <a:t>"Lorem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, sed do </a:t>
            </a:r>
            <a:r>
              <a:rPr lang="es-ES" dirty="0" err="1"/>
              <a:t>eiusmod</a:t>
            </a:r>
            <a:r>
              <a:rPr lang="es-ES" dirty="0"/>
              <a:t> </a:t>
            </a:r>
            <a:r>
              <a:rPr lang="es-ES" dirty="0" err="1"/>
              <a:t>tempor</a:t>
            </a:r>
            <a:r>
              <a:rPr lang="es-ES" dirty="0"/>
              <a:t> </a:t>
            </a:r>
            <a:r>
              <a:rPr lang="es-ES" dirty="0" err="1"/>
              <a:t>incididunt</a:t>
            </a:r>
            <a:r>
              <a:rPr lang="es-ES" dirty="0"/>
              <a:t> ut labore et </a:t>
            </a:r>
            <a:r>
              <a:rPr lang="es-ES" dirty="0" err="1"/>
              <a:t>dolore</a:t>
            </a:r>
            <a:r>
              <a:rPr lang="es-ES" dirty="0"/>
              <a:t> magna </a:t>
            </a:r>
            <a:r>
              <a:rPr lang="es-ES" dirty="0" err="1"/>
              <a:t>aliqua</a:t>
            </a:r>
            <a:r>
              <a:rPr lang="es-ES" dirty="0"/>
              <a:t>. Ut </a:t>
            </a:r>
            <a:r>
              <a:rPr lang="es-ES" dirty="0" err="1"/>
              <a:t>enim</a:t>
            </a:r>
            <a:r>
              <a:rPr lang="es-ES" dirty="0"/>
              <a:t> ad </a:t>
            </a:r>
            <a:r>
              <a:rPr lang="es-ES" dirty="0" err="1"/>
              <a:t>minim</a:t>
            </a:r>
            <a:r>
              <a:rPr lang="es-ES" dirty="0"/>
              <a:t> </a:t>
            </a:r>
            <a:r>
              <a:rPr lang="es-ES" dirty="0" err="1"/>
              <a:t>veniam</a:t>
            </a:r>
            <a:r>
              <a:rPr lang="es-ES" dirty="0"/>
              <a:t>, quis </a:t>
            </a:r>
            <a:r>
              <a:rPr lang="es-ES" dirty="0" err="1"/>
              <a:t>nostrud</a:t>
            </a:r>
            <a:r>
              <a:rPr lang="es-ES" dirty="0"/>
              <a:t> </a:t>
            </a:r>
            <a:r>
              <a:rPr lang="es-ES" dirty="0" err="1"/>
              <a:t>exercitation</a:t>
            </a:r>
            <a:r>
              <a:rPr lang="es-ES" dirty="0"/>
              <a:t> </a:t>
            </a:r>
            <a:r>
              <a:rPr lang="es-ES" dirty="0" err="1"/>
              <a:t>ullamco</a:t>
            </a:r>
            <a:r>
              <a:rPr lang="es-ES" dirty="0"/>
              <a:t> </a:t>
            </a:r>
            <a:r>
              <a:rPr lang="es-ES" dirty="0" err="1"/>
              <a:t>laboris</a:t>
            </a:r>
            <a:r>
              <a:rPr lang="es-ES" dirty="0"/>
              <a:t> </a:t>
            </a:r>
            <a:r>
              <a:rPr lang="es-ES" dirty="0" err="1"/>
              <a:t>nisi</a:t>
            </a:r>
            <a:r>
              <a:rPr lang="es-ES" dirty="0"/>
              <a:t> ut </a:t>
            </a:r>
            <a:r>
              <a:rPr lang="es-ES" dirty="0" err="1"/>
              <a:t>aliquip</a:t>
            </a:r>
            <a:r>
              <a:rPr lang="es-ES" dirty="0"/>
              <a:t> ex </a:t>
            </a:r>
            <a:r>
              <a:rPr lang="es-ES" dirty="0" err="1"/>
              <a:t>ea</a:t>
            </a:r>
            <a:r>
              <a:rPr lang="es-ES" dirty="0"/>
              <a:t> commodo </a:t>
            </a:r>
            <a:r>
              <a:rPr lang="es-ES" dirty="0" err="1"/>
              <a:t>consequat</a:t>
            </a:r>
            <a:r>
              <a:rPr lang="es-ES" dirty="0"/>
              <a:t>. Duis </a:t>
            </a:r>
            <a:r>
              <a:rPr lang="es-ES" dirty="0" err="1"/>
              <a:t>aute</a:t>
            </a:r>
            <a:r>
              <a:rPr lang="es-ES" dirty="0"/>
              <a:t> </a:t>
            </a:r>
            <a:r>
              <a:rPr lang="es-ES" dirty="0" err="1"/>
              <a:t>irure</a:t>
            </a:r>
            <a:r>
              <a:rPr lang="es-ES" dirty="0"/>
              <a:t> dolor in </a:t>
            </a:r>
            <a:r>
              <a:rPr lang="es-ES" dirty="0" err="1"/>
              <a:t>reprehenderit</a:t>
            </a:r>
            <a:r>
              <a:rPr lang="es-ES" dirty="0"/>
              <a:t> in </a:t>
            </a:r>
            <a:r>
              <a:rPr lang="es-ES" dirty="0" err="1"/>
              <a:t>voluptate</a:t>
            </a:r>
            <a:r>
              <a:rPr lang="es-ES" dirty="0"/>
              <a:t> </a:t>
            </a:r>
            <a:r>
              <a:rPr lang="es-ES" dirty="0" err="1"/>
              <a:t>velit</a:t>
            </a:r>
            <a:r>
              <a:rPr lang="es-ES" dirty="0"/>
              <a:t> </a:t>
            </a:r>
            <a:r>
              <a:rPr lang="es-ES" dirty="0" err="1"/>
              <a:t>esse</a:t>
            </a:r>
            <a:r>
              <a:rPr lang="es-ES" dirty="0"/>
              <a:t> </a:t>
            </a:r>
            <a:r>
              <a:rPr lang="es-ES" dirty="0" err="1"/>
              <a:t>cillum</a:t>
            </a:r>
            <a:r>
              <a:rPr lang="es-ES" dirty="0"/>
              <a:t> </a:t>
            </a:r>
            <a:r>
              <a:rPr lang="es-ES" dirty="0" err="1"/>
              <a:t>dolore</a:t>
            </a:r>
            <a:r>
              <a:rPr lang="es-ES" dirty="0"/>
              <a:t> </a:t>
            </a:r>
            <a:r>
              <a:rPr lang="es-ES" dirty="0" err="1"/>
              <a:t>eu</a:t>
            </a:r>
            <a:r>
              <a:rPr lang="es-ES" dirty="0"/>
              <a:t> </a:t>
            </a:r>
            <a:r>
              <a:rPr lang="es-ES" dirty="0" err="1"/>
              <a:t>fugiat</a:t>
            </a:r>
            <a:r>
              <a:rPr lang="es-ES" dirty="0"/>
              <a:t> </a:t>
            </a:r>
            <a:r>
              <a:rPr lang="es-ES" dirty="0" err="1"/>
              <a:t>nulla</a:t>
            </a:r>
            <a:r>
              <a:rPr lang="es-ES" dirty="0"/>
              <a:t> </a:t>
            </a:r>
            <a:r>
              <a:rPr lang="es-ES" dirty="0" err="1"/>
              <a:t>pariatur</a:t>
            </a:r>
            <a:r>
              <a:rPr lang="es-ES" dirty="0"/>
              <a:t>. </a:t>
            </a:r>
            <a:r>
              <a:rPr lang="es-ES" dirty="0" err="1"/>
              <a:t>Excepteur</a:t>
            </a:r>
            <a:r>
              <a:rPr lang="es-ES" dirty="0"/>
              <a:t> </a:t>
            </a:r>
            <a:r>
              <a:rPr lang="es-ES" dirty="0" err="1"/>
              <a:t>sint</a:t>
            </a:r>
            <a:r>
              <a:rPr lang="es-ES" dirty="0"/>
              <a:t> </a:t>
            </a:r>
            <a:r>
              <a:rPr lang="es-ES" dirty="0" err="1"/>
              <a:t>occaecat</a:t>
            </a:r>
            <a:r>
              <a:rPr lang="es-ES" dirty="0"/>
              <a:t> </a:t>
            </a:r>
            <a:r>
              <a:rPr lang="es-ES" dirty="0" err="1"/>
              <a:t>cupidatat</a:t>
            </a:r>
            <a:r>
              <a:rPr lang="es-ES" dirty="0"/>
              <a:t> non </a:t>
            </a:r>
            <a:r>
              <a:rPr lang="es-ES" dirty="0" err="1"/>
              <a:t>proident</a:t>
            </a:r>
            <a:r>
              <a:rPr lang="es-ES" dirty="0"/>
              <a:t>, sunt in culpa qui </a:t>
            </a:r>
            <a:r>
              <a:rPr lang="es-ES" dirty="0" err="1"/>
              <a:t>officia</a:t>
            </a:r>
            <a:r>
              <a:rPr lang="es-ES" dirty="0"/>
              <a:t> </a:t>
            </a:r>
            <a:r>
              <a:rPr lang="es-ES" dirty="0" err="1"/>
              <a:t>deserunt</a:t>
            </a:r>
            <a:r>
              <a:rPr lang="es-ES" dirty="0"/>
              <a:t> </a:t>
            </a:r>
            <a:r>
              <a:rPr lang="es-ES" dirty="0" err="1"/>
              <a:t>mollit</a:t>
            </a:r>
            <a:r>
              <a:rPr lang="es-ES" dirty="0"/>
              <a:t> </a:t>
            </a:r>
            <a:r>
              <a:rPr lang="es-ES" dirty="0" err="1"/>
              <a:t>anim</a:t>
            </a:r>
            <a:r>
              <a:rPr lang="es-ES" dirty="0"/>
              <a:t> id </a:t>
            </a:r>
            <a:r>
              <a:rPr lang="es-ES" dirty="0" err="1"/>
              <a:t>est</a:t>
            </a:r>
            <a:r>
              <a:rPr lang="es-ES" dirty="0"/>
              <a:t> </a:t>
            </a:r>
            <a:r>
              <a:rPr lang="es-ES" dirty="0" err="1"/>
              <a:t>laborum</a:t>
            </a:r>
            <a:r>
              <a:rPr lang="es-ES" dirty="0"/>
              <a:t>."</a:t>
            </a:r>
          </a:p>
          <a:p>
            <a:endParaRPr lang="es-ES" dirty="0"/>
          </a:p>
        </p:txBody>
      </p:sp>
      <p:sp>
        <p:nvSpPr>
          <p:cNvPr id="15" name="Marcador de número de diapositiva 4">
            <a:extLst>
              <a:ext uri="{FF2B5EF4-FFF2-40B4-BE49-F238E27FC236}">
                <a16:creationId xmlns:a16="http://schemas.microsoft.com/office/drawing/2014/main" id="{EDF6D1ED-3270-E646-60DB-C3F79C70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>
                <a:solidFill>
                  <a:srgbClr val="FFFFFF"/>
                </a:solidFill>
              </a:rPr>
              <a:pPr algn="r"/>
              <a:t>13</a:t>
            </a:fld>
            <a:endParaRPr lang="es-ES" sz="1000" dirty="0">
              <a:solidFill>
                <a:srgbClr val="FFFFFF"/>
              </a:solidFill>
            </a:endParaRPr>
          </a:p>
        </p:txBody>
      </p:sp>
      <p:sp>
        <p:nvSpPr>
          <p:cNvPr id="16" name="Marcador de fecha 2">
            <a:extLst>
              <a:ext uri="{FF2B5EF4-FFF2-40B4-BE49-F238E27FC236}">
                <a16:creationId xmlns:a16="http://schemas.microsoft.com/office/drawing/2014/main" id="{D221BFE5-B10F-628C-7394-08DCE34EBC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>
                <a:solidFill>
                  <a:srgbClr val="FFFFFF"/>
                </a:solidFill>
              </a:rPr>
              <a:pPr/>
              <a:t>25/05/2026</a:t>
            </a:fld>
            <a:endParaRPr lang="es-ES" sz="1000" dirty="0">
              <a:solidFill>
                <a:srgbClr val="FFFFFF"/>
              </a:solidFill>
            </a:endParaRPr>
          </a:p>
        </p:txBody>
      </p:sp>
      <p:sp>
        <p:nvSpPr>
          <p:cNvPr id="17" name="Marcador de pie de página 3">
            <a:extLst>
              <a:ext uri="{FF2B5EF4-FFF2-40B4-BE49-F238E27FC236}">
                <a16:creationId xmlns:a16="http://schemas.microsoft.com/office/drawing/2014/main" id="{A2ACFE60-D283-29E7-CCDB-7EA3617A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>
              <a:solidFill>
                <a:srgbClr val="FFFFFF"/>
              </a:solidFill>
            </a:endParaRP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1AD6EBB3-BFBB-3027-D181-5BF168E5CE09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831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C08171EE-8394-7AD6-5A69-7D1C99AD8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TÍTULO DE LA DIAPOSITIVA</a:t>
            </a:r>
          </a:p>
        </p:txBody>
      </p:sp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5DBB095E-4C32-55F3-AD44-C6E33EAE14E9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B6A3C195-8FE8-50E7-27B4-6F6D742F2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Cum </a:t>
            </a:r>
            <a:r>
              <a:rPr lang="es-ES" dirty="0" err="1">
                <a:latin typeface="Nunito Sans Normal" pitchFamily="2" charset="77"/>
              </a:rPr>
              <a:t>sociis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natoque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penatibus</a:t>
            </a:r>
            <a:r>
              <a:rPr lang="es-ES" dirty="0">
                <a:latin typeface="Nunito Sans Normal" pitchFamily="2" charset="77"/>
              </a:rPr>
              <a:t> et </a:t>
            </a:r>
            <a:r>
              <a:rPr lang="es-ES" dirty="0" err="1">
                <a:latin typeface="Nunito Sans Normal" pitchFamily="2" charset="77"/>
              </a:rPr>
              <a:t>magnis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dis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parturient</a:t>
            </a:r>
            <a:r>
              <a:rPr lang="es-ES" dirty="0">
                <a:latin typeface="Nunito Sans Normal" pitchFamily="2" charset="77"/>
              </a:rPr>
              <a:t> montes, </a:t>
            </a:r>
            <a:r>
              <a:rPr lang="es-ES" dirty="0" err="1">
                <a:latin typeface="Nunito Sans Normal" pitchFamily="2" charset="77"/>
              </a:rPr>
              <a:t>nascetur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ridiculus</a:t>
            </a:r>
            <a:r>
              <a:rPr lang="es-ES" dirty="0">
                <a:latin typeface="Nunito Sans Normal" pitchFamily="2" charset="77"/>
              </a:rPr>
              <a:t> mus. </a:t>
            </a:r>
            <a:r>
              <a:rPr lang="es-ES" dirty="0" err="1">
                <a:latin typeface="Nunito Sans Normal" pitchFamily="2" charset="77"/>
              </a:rPr>
              <a:t>Donec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quam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felis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ultricies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nec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pellentesque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eu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pretium</a:t>
            </a:r>
            <a:r>
              <a:rPr lang="es-ES" dirty="0">
                <a:latin typeface="Nunito Sans Normal" pitchFamily="2" charset="77"/>
              </a:rPr>
              <a:t> quis, </a:t>
            </a:r>
            <a:r>
              <a:rPr lang="es-ES" dirty="0" err="1">
                <a:latin typeface="Nunito Sans Normal" pitchFamily="2" charset="77"/>
              </a:rPr>
              <a:t>sem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Nulla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consequat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 quis </a:t>
            </a:r>
            <a:r>
              <a:rPr lang="es-ES" dirty="0" err="1">
                <a:latin typeface="Nunito Sans Normal" pitchFamily="2" charset="77"/>
              </a:rPr>
              <a:t>enim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Donec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pede</a:t>
            </a:r>
            <a:endParaRPr lang="es-ES" dirty="0"/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451D569F-B31F-3EB8-57D3-D208F2F0BB89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4">
            <a:extLst>
              <a:ext uri="{FF2B5EF4-FFF2-40B4-BE49-F238E27FC236}">
                <a16:creationId xmlns:a16="http://schemas.microsoft.com/office/drawing/2014/main" id="{05A1FF28-74AD-7F78-7A68-DE9E71AAC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14</a:t>
            </a:fld>
            <a:endParaRPr lang="es-ES" sz="1000" dirty="0"/>
          </a:p>
        </p:txBody>
      </p:sp>
      <p:sp>
        <p:nvSpPr>
          <p:cNvPr id="5" name="Marcador de fecha 2">
            <a:extLst>
              <a:ext uri="{FF2B5EF4-FFF2-40B4-BE49-F238E27FC236}">
                <a16:creationId xmlns:a16="http://schemas.microsoft.com/office/drawing/2014/main" id="{D87BD6EA-0EA2-026E-4F52-D86FAC7694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810714B7-1418-9F25-C1A0-74F8BC531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937FF8C-A450-A8B1-D320-3D02B198716A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738" y="6059220"/>
            <a:ext cx="2871058" cy="23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234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47387E39-5567-59E2-2910-6F96D7BCA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TÍTULO DE LA DIAPOSITIVA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C306AEF0-E381-4C00-8B32-5EF72D4A07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TÍTULO DE LA COLUMNA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F0C86DDA-B0E0-E755-445B-336D126C15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/>
              <a:t>TÍTULO DE LA COLUMNA</a:t>
            </a: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CF9B90AE-9790-78D0-D3B7-924BA540FC1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 dirty="0"/>
          </a:p>
        </p:txBody>
      </p:sp>
      <p:graphicFrame>
        <p:nvGraphicFramePr>
          <p:cNvPr id="15" name="Marcador de contenido 14">
            <a:extLst>
              <a:ext uri="{FF2B5EF4-FFF2-40B4-BE49-F238E27FC236}">
                <a16:creationId xmlns:a16="http://schemas.microsoft.com/office/drawing/2014/main" id="{2DD484CA-6853-91BB-ED13-747B71BFE23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89037121"/>
              </p:ext>
            </p:extLst>
          </p:nvPr>
        </p:nvGraphicFramePr>
        <p:xfrm>
          <a:off x="781050" y="2703513"/>
          <a:ext cx="5216525" cy="3165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Marcador de número de diapositiva 4">
            <a:extLst>
              <a:ext uri="{FF2B5EF4-FFF2-40B4-BE49-F238E27FC236}">
                <a16:creationId xmlns:a16="http://schemas.microsoft.com/office/drawing/2014/main" id="{F57A8636-C6B4-B36D-16FC-6832BFAC5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15</a:t>
            </a:fld>
            <a:endParaRPr lang="es-ES" sz="1000" dirty="0"/>
          </a:p>
        </p:txBody>
      </p:sp>
      <p:sp>
        <p:nvSpPr>
          <p:cNvPr id="18" name="Marcador de pie de página 3">
            <a:extLst>
              <a:ext uri="{FF2B5EF4-FFF2-40B4-BE49-F238E27FC236}">
                <a16:creationId xmlns:a16="http://schemas.microsoft.com/office/drawing/2014/main" id="{DA090362-BA9A-D20F-0845-2A7CD2D17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19" name="Marcador de fecha 2">
            <a:extLst>
              <a:ext uri="{FF2B5EF4-FFF2-40B4-BE49-F238E27FC236}">
                <a16:creationId xmlns:a16="http://schemas.microsoft.com/office/drawing/2014/main" id="{8DB98D3D-82D0-34D8-82CE-944B0E3A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4154445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D81AC-CB8C-4608-AB58-96AC53D3F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id="{8A3F27A1-3DF9-DF21-3E6E-4CBD5BCFCEB6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6D1E7DE-4C26-4D73-68A0-4515A8A218D7}"/>
              </a:ext>
            </a:extLst>
          </p:cNvPr>
          <p:cNvSpPr>
            <a:spLocks noGrp="1"/>
          </p:cNvSpPr>
          <p:nvPr>
            <p:ph type="pic" idx="1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69CF5198-31D3-A4B4-0BE1-DBD7754ED202}"/>
              </a:ext>
            </a:extLst>
          </p:cNvPr>
          <p:cNvSpPr>
            <a:spLocks noGrp="1"/>
          </p:cNvSpPr>
          <p:nvPr>
            <p:ph type="pic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2DF3D93D-2F1D-5CD6-59FC-409A0C89C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TÍTULO DE LA DIAPOSITIVA</a:t>
            </a:r>
          </a:p>
        </p:txBody>
      </p:sp>
      <p:sp>
        <p:nvSpPr>
          <p:cNvPr id="4" name="Marcador de número de diapositiva 4">
            <a:extLst>
              <a:ext uri="{FF2B5EF4-FFF2-40B4-BE49-F238E27FC236}">
                <a16:creationId xmlns:a16="http://schemas.microsoft.com/office/drawing/2014/main" id="{828306B6-B6E1-F6F9-FCA7-D22DD084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16</a:t>
            </a:fld>
            <a:endParaRPr lang="es-ES" sz="1000" dirty="0"/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32C4F3A1-4520-E5BD-16ED-3D848BA61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8F62E5D-8053-0B48-2146-CA7BE00D8D7A}"/>
              </a:ext>
            </a:extLst>
          </p:cNvPr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endParaRPr lang="es-ES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9503A242-0A15-E716-E478-85EAF2F7A6DC}"/>
              </a:ext>
            </a:extLst>
          </p:cNvPr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endParaRPr lang="es-ES" dirty="0"/>
          </a:p>
          <a:p>
            <a:endParaRPr lang="es-ES" dirty="0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80EC9784-435F-B9E5-2F1C-32130D4FCBC1}"/>
              </a:ext>
            </a:extLst>
          </p:cNvPr>
          <p:cNvSpPr>
            <a:spLocks noGrp="1"/>
          </p:cNvSpPr>
          <p:nvPr>
            <p:ph type="body" sz="half" idx="20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endParaRPr lang="es-ES" dirty="0"/>
          </a:p>
          <a:p>
            <a:endParaRPr lang="es-ES" dirty="0"/>
          </a:p>
        </p:txBody>
      </p:sp>
      <p:sp>
        <p:nvSpPr>
          <p:cNvPr id="15" name="Marcador de fecha 2">
            <a:extLst>
              <a:ext uri="{FF2B5EF4-FFF2-40B4-BE49-F238E27FC236}">
                <a16:creationId xmlns:a16="http://schemas.microsoft.com/office/drawing/2014/main" id="{66F8CFE9-7482-729F-DCAA-98F5AFBE37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674512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0A5AE716-8F15-D055-DFE6-8D93646B7312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9D4743E3-A49D-6B8E-944E-9FE1EBC87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Nunito Sans Normal ExtraBold" pitchFamily="2" charset="77"/>
              </a:rPr>
              <a:t>TÍTULO DE LA DIAPOSITIVA</a:t>
            </a:r>
            <a:endParaRPr lang="es-ES" dirty="0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BFCAD85F-387C-A32C-8F70-C00F86851DA9}"/>
              </a:ext>
            </a:extLst>
          </p:cNvPr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</a:t>
            </a:r>
            <a:endParaRPr lang="es-ES" dirty="0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F78A20B2-3D0F-0942-B36D-BC061CB32796}"/>
              </a:ext>
            </a:extLst>
          </p:cNvPr>
          <p:cNvSpPr>
            <a:spLocks noGrp="1"/>
          </p:cNvSpPr>
          <p:nvPr>
            <p:ph type="pic" idx="1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BCC98ADA-96C6-2714-82FB-CF606458E839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</a:t>
            </a:r>
            <a:endParaRPr lang="es-ES" dirty="0"/>
          </a:p>
        </p:txBody>
      </p:sp>
      <p:sp>
        <p:nvSpPr>
          <p:cNvPr id="14" name="Marcador de posición de imagen 13">
            <a:extLst>
              <a:ext uri="{FF2B5EF4-FFF2-40B4-BE49-F238E27FC236}">
                <a16:creationId xmlns:a16="http://schemas.microsoft.com/office/drawing/2014/main" id="{E2E7B1DC-EF2C-592F-1F6D-1905836CE07C}"/>
              </a:ext>
            </a:extLst>
          </p:cNvPr>
          <p:cNvSpPr>
            <a:spLocks noGrp="1"/>
          </p:cNvSpPr>
          <p:nvPr>
            <p:ph type="pic" idx="1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29656957-8DBB-F374-320A-CE59C00E6D94}"/>
              </a:ext>
            </a:extLst>
          </p:cNvPr>
          <p:cNvSpPr>
            <a:spLocks noGrp="1"/>
          </p:cNvSpPr>
          <p:nvPr>
            <p:ph type="body" sz="half" idx="20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</a:t>
            </a:r>
            <a:endParaRPr lang="es-ES" dirty="0"/>
          </a:p>
        </p:txBody>
      </p:sp>
      <p:sp>
        <p:nvSpPr>
          <p:cNvPr id="16" name="Marcador de posición de imagen 15">
            <a:extLst>
              <a:ext uri="{FF2B5EF4-FFF2-40B4-BE49-F238E27FC236}">
                <a16:creationId xmlns:a16="http://schemas.microsoft.com/office/drawing/2014/main" id="{FAFA29B6-984E-39AC-2D94-8E8D4FF96CFF}"/>
              </a:ext>
            </a:extLst>
          </p:cNvPr>
          <p:cNvSpPr>
            <a:spLocks noGrp="1"/>
          </p:cNvSpPr>
          <p:nvPr>
            <p:ph type="pic" idx="2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DC521D67-E351-479C-C223-F74680C1E249}"/>
              </a:ext>
            </a:extLst>
          </p:cNvPr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</a:t>
            </a:r>
            <a:endParaRPr lang="es-ES" dirty="0"/>
          </a:p>
        </p:txBody>
      </p:sp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68C9335F-6EB7-BFFC-8773-6BF74B2DFE0F}"/>
              </a:ext>
            </a:extLst>
          </p:cNvPr>
          <p:cNvSpPr>
            <a:spLocks noGrp="1"/>
          </p:cNvSpPr>
          <p:nvPr>
            <p:ph type="pic" idx="2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29B2A7-0B9A-EF69-554B-3EC76FFAF174}"/>
              </a:ext>
            </a:extLst>
          </p:cNvPr>
          <p:cNvSpPr>
            <a:spLocks noGrp="1"/>
          </p:cNvSpPr>
          <p:nvPr>
            <p:ph type="body" sz="half" idx="24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</a:t>
            </a:r>
            <a:endParaRPr lang="es-ES" dirty="0"/>
          </a:p>
        </p:txBody>
      </p:sp>
      <p:sp>
        <p:nvSpPr>
          <p:cNvPr id="20" name="Marcador de posición de imagen 19">
            <a:extLst>
              <a:ext uri="{FF2B5EF4-FFF2-40B4-BE49-F238E27FC236}">
                <a16:creationId xmlns:a16="http://schemas.microsoft.com/office/drawing/2014/main" id="{3C997976-95C2-F319-6642-1FA4E9401B03}"/>
              </a:ext>
            </a:extLst>
          </p:cNvPr>
          <p:cNvSpPr>
            <a:spLocks noGrp="1"/>
          </p:cNvSpPr>
          <p:nvPr>
            <p:ph type="pic" idx="2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50F1A6C8-9E43-EEAE-DE71-09D8567AB838}"/>
              </a:ext>
            </a:extLst>
          </p:cNvPr>
          <p:cNvSpPr>
            <a:spLocks noGrp="1"/>
          </p:cNvSpPr>
          <p:nvPr>
            <p:ph type="body" sz="half" idx="26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</a:t>
            </a:r>
            <a:endParaRPr lang="es-ES" dirty="0"/>
          </a:p>
        </p:txBody>
      </p:sp>
      <p:sp>
        <p:nvSpPr>
          <p:cNvPr id="22" name="Marcador de posición de imagen 21">
            <a:extLst>
              <a:ext uri="{FF2B5EF4-FFF2-40B4-BE49-F238E27FC236}">
                <a16:creationId xmlns:a16="http://schemas.microsoft.com/office/drawing/2014/main" id="{7F91FFE3-9752-3AC4-1D3E-68064982E7E8}"/>
              </a:ext>
            </a:extLst>
          </p:cNvPr>
          <p:cNvSpPr>
            <a:spLocks noGrp="1"/>
          </p:cNvSpPr>
          <p:nvPr>
            <p:ph type="pic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27917E58-3D1B-C9CA-90EE-EBF9F878A847}"/>
              </a:ext>
            </a:extLst>
          </p:cNvPr>
          <p:cNvSpPr>
            <a:spLocks noGrp="1"/>
          </p:cNvSpPr>
          <p:nvPr>
            <p:ph type="body" sz="half" idx="28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</a:t>
            </a:r>
            <a:endParaRPr lang="es-ES" dirty="0"/>
          </a:p>
        </p:txBody>
      </p:sp>
      <p:sp>
        <p:nvSpPr>
          <p:cNvPr id="24" name="Marcador de posición de imagen 23">
            <a:extLst>
              <a:ext uri="{FF2B5EF4-FFF2-40B4-BE49-F238E27FC236}">
                <a16:creationId xmlns:a16="http://schemas.microsoft.com/office/drawing/2014/main" id="{10CDA659-1775-8297-48C1-A658311374DD}"/>
              </a:ext>
            </a:extLst>
          </p:cNvPr>
          <p:cNvSpPr>
            <a:spLocks noGrp="1"/>
          </p:cNvSpPr>
          <p:nvPr>
            <p:ph type="pic" idx="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878527E6-9431-0EE6-5180-2CD4682C8B44}"/>
              </a:ext>
            </a:extLst>
          </p:cNvPr>
          <p:cNvSpPr>
            <a:spLocks noGrp="1"/>
          </p:cNvSpPr>
          <p:nvPr>
            <p:ph type="body" sz="half" idx="30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</a:t>
            </a:r>
            <a:endParaRPr lang="es-ES" dirty="0"/>
          </a:p>
        </p:txBody>
      </p:sp>
      <p:sp>
        <p:nvSpPr>
          <p:cNvPr id="26" name="Marcador de número de diapositiva 4">
            <a:extLst>
              <a:ext uri="{FF2B5EF4-FFF2-40B4-BE49-F238E27FC236}">
                <a16:creationId xmlns:a16="http://schemas.microsoft.com/office/drawing/2014/main" id="{AA112BC7-A850-EC99-767A-86673DC66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17</a:t>
            </a:fld>
            <a:endParaRPr lang="es-ES" sz="1000" dirty="0"/>
          </a:p>
        </p:txBody>
      </p:sp>
      <p:sp>
        <p:nvSpPr>
          <p:cNvPr id="28" name="Marcador de pie de página 3">
            <a:extLst>
              <a:ext uri="{FF2B5EF4-FFF2-40B4-BE49-F238E27FC236}">
                <a16:creationId xmlns:a16="http://schemas.microsoft.com/office/drawing/2014/main" id="{CC980B75-7E17-9166-7632-F729FFB56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29" name="Marcador de fecha 2">
            <a:extLst>
              <a:ext uri="{FF2B5EF4-FFF2-40B4-BE49-F238E27FC236}">
                <a16:creationId xmlns:a16="http://schemas.microsoft.com/office/drawing/2014/main" id="{7F56828A-EFBF-EA3D-752C-87964AF7D9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3937605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2D282F-2E38-472B-94BE-1720EF398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Nunito Sans Normal ExtraBold" pitchFamily="2" charset="77"/>
              </a:rPr>
              <a:t>TÍTULO DE LA DIAPOSITIVA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9808E0-629A-8860-5CA8-5C25FE9407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Cum </a:t>
            </a:r>
            <a:r>
              <a:rPr lang="es-ES" dirty="0" err="1">
                <a:latin typeface="Nunito Sans Normal" pitchFamily="2" charset="77"/>
              </a:rPr>
              <a:t>sociis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natoque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penatibus</a:t>
            </a:r>
            <a:r>
              <a:rPr lang="es-ES" dirty="0">
                <a:latin typeface="Nunito Sans Normal" pitchFamily="2" charset="77"/>
              </a:rPr>
              <a:t> et </a:t>
            </a:r>
            <a:r>
              <a:rPr lang="es-ES" dirty="0" err="1">
                <a:latin typeface="Nunito Sans Normal" pitchFamily="2" charset="77"/>
              </a:rPr>
              <a:t>magnis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dis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parturient</a:t>
            </a:r>
            <a:r>
              <a:rPr lang="es-ES" dirty="0">
                <a:latin typeface="Nunito Sans Normal" pitchFamily="2" charset="77"/>
              </a:rPr>
              <a:t> montes, </a:t>
            </a:r>
            <a:r>
              <a:rPr lang="es-ES" dirty="0" err="1">
                <a:latin typeface="Nunito Sans Normal" pitchFamily="2" charset="77"/>
              </a:rPr>
              <a:t>nascetur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ridiculus</a:t>
            </a:r>
            <a:r>
              <a:rPr lang="es-ES" dirty="0">
                <a:latin typeface="Nunito Sans Normal" pitchFamily="2" charset="77"/>
              </a:rPr>
              <a:t> mus. </a:t>
            </a:r>
            <a:r>
              <a:rPr lang="es-ES" dirty="0" err="1">
                <a:latin typeface="Nunito Sans Normal" pitchFamily="2" charset="77"/>
              </a:rPr>
              <a:t>Donec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quam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felis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ultricies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nec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pellentesque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eu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pretium</a:t>
            </a:r>
            <a:r>
              <a:rPr lang="es-ES" dirty="0">
                <a:latin typeface="Nunito Sans Normal" pitchFamily="2" charset="77"/>
              </a:rPr>
              <a:t> quis, </a:t>
            </a:r>
            <a:r>
              <a:rPr lang="es-ES" dirty="0" err="1">
                <a:latin typeface="Nunito Sans Normal" pitchFamily="2" charset="77"/>
              </a:rPr>
              <a:t>sem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Nulla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consequat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 quis </a:t>
            </a:r>
            <a:r>
              <a:rPr lang="es-ES" dirty="0" err="1">
                <a:latin typeface="Nunito Sans Normal" pitchFamily="2" charset="77"/>
              </a:rPr>
              <a:t>enim</a:t>
            </a:r>
            <a:r>
              <a:rPr lang="es-ES" dirty="0">
                <a:latin typeface="Nunito Sans Normal" pitchFamily="2" charset="77"/>
              </a:rPr>
              <a:t>. </a:t>
            </a:r>
            <a:endParaRPr lang="es-ES" dirty="0"/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0E1346BC-46E5-EAFB-291B-9EA387F0E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244091B-A2E5-34D0-F903-ADB1EEC14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18</a:t>
            </a:fld>
            <a:endParaRPr lang="es-ES" sz="1000" dirty="0"/>
          </a:p>
        </p:txBody>
      </p:sp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F83DA2E5-648C-51E2-F64D-8A524988771B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fecha 2">
            <a:extLst>
              <a:ext uri="{FF2B5EF4-FFF2-40B4-BE49-F238E27FC236}">
                <a16:creationId xmlns:a16="http://schemas.microsoft.com/office/drawing/2014/main" id="{678B212D-3693-7EDF-3980-9AC70E566C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696210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B3FAC-42F9-6161-2C7A-F7AEFF58D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95BE7A9B-0633-012F-58F1-3858F5B5F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9F0925B-FA98-5AD7-B1B7-20F0A3F9E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19</a:t>
            </a:fld>
            <a:endParaRPr lang="es-ES" sz="1000" dirty="0"/>
          </a:p>
        </p:txBody>
      </p:sp>
      <p:sp>
        <p:nvSpPr>
          <p:cNvPr id="6" name="Marcador de fecha 2">
            <a:extLst>
              <a:ext uri="{FF2B5EF4-FFF2-40B4-BE49-F238E27FC236}">
                <a16:creationId xmlns:a16="http://schemas.microsoft.com/office/drawing/2014/main" id="{EBB38367-E976-0077-6A0D-32547023AC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185E0D82-589D-C6B9-1C53-256A4471C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Nunito Sans Normal ExtraBold" pitchFamily="2" charset="77"/>
              </a:rPr>
              <a:t>TÍTULO DE LA DIAPOSITIVA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1491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C90DD-AEB3-B09E-8510-DFCEDBBF9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D1E5BEC-8B02-0BC9-92CB-F72209F591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TÍTULO PRINCIPAL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7AD4B292-571D-C910-BAF9-C8B4A75CDF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17852532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F4835-1193-6B66-2051-7C116A918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520BE0F-1E30-8789-0662-AE6461C7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20</a:t>
            </a:fld>
            <a:endParaRPr lang="es-ES" sz="1000" dirty="0"/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1FA4B3FD-96D9-9666-78C8-2508B9227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2" name="Marcador de fecha 2">
            <a:extLst>
              <a:ext uri="{FF2B5EF4-FFF2-40B4-BE49-F238E27FC236}">
                <a16:creationId xmlns:a16="http://schemas.microsoft.com/office/drawing/2014/main" id="{6FAC61B6-9EFF-600F-B404-8951E86D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4118914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DE4F0-397E-59C9-9CBE-C97CB86D3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DA62B3B-0ACB-83FD-A7B5-FD560A26E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21</a:t>
            </a:fld>
            <a:endParaRPr lang="es-ES" sz="1000" dirty="0"/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F943F461-4413-9CC5-CBDB-8FE874F37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2" name="Marcador de fecha 2">
            <a:extLst>
              <a:ext uri="{FF2B5EF4-FFF2-40B4-BE49-F238E27FC236}">
                <a16:creationId xmlns:a16="http://schemas.microsoft.com/office/drawing/2014/main" id="{A3CC956F-4164-B1E0-AD42-D79E3D26F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149702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2F7620-A0DE-80E4-622C-763E14E65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1860" y="1035342"/>
            <a:ext cx="5768282" cy="2474621"/>
          </a:xfrm>
        </p:spPr>
        <p:txBody>
          <a:bodyPr anchor="b"/>
          <a:lstStyle/>
          <a:p>
            <a:r>
              <a:rPr lang="es-ES" dirty="0">
                <a:latin typeface="Nunito Sans Normal ExtraBold" pitchFamily="2" charset="77"/>
              </a:rPr>
              <a:t>MUCHAS GRACIAS POR SU ATENCIÓN</a:t>
            </a:r>
            <a:br>
              <a:rPr lang="es-ES" dirty="0">
                <a:latin typeface="Nunito Sans Normal ExtraBold" pitchFamily="2" charset="77"/>
              </a:rPr>
            </a:b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27FA9D-343E-4196-B88B-43B81572BE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961691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B7C61C-8353-8BB7-BED2-80B3D1310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30D422-FF18-08FD-A5EC-F890511A8E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1860" y="1035342"/>
            <a:ext cx="5768282" cy="2474621"/>
          </a:xfrm>
        </p:spPr>
        <p:txBody>
          <a:bodyPr anchor="b"/>
          <a:lstStyle/>
          <a:p>
            <a:r>
              <a:rPr lang="es-ES" dirty="0">
                <a:latin typeface="Nunito Sans Normal ExtraBold" pitchFamily="2" charset="77"/>
              </a:rPr>
              <a:t>MUCHAS GRACIAS POR SU ATENCIÓN</a:t>
            </a:r>
            <a:br>
              <a:rPr lang="es-ES" dirty="0">
                <a:latin typeface="Nunito Sans Normal ExtraBold" pitchFamily="2" charset="77"/>
              </a:rPr>
            </a:b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ED4EEE-7DE5-F33F-E599-0DC5B50498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53519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E0D221-014D-CC83-4A5C-73100C22E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C9A3DF-117F-29F6-28F1-6BB230F7D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1860" y="1035342"/>
            <a:ext cx="5768282" cy="2474621"/>
          </a:xfrm>
        </p:spPr>
        <p:txBody>
          <a:bodyPr anchor="b"/>
          <a:lstStyle/>
          <a:p>
            <a:r>
              <a:rPr lang="es-ES" dirty="0">
                <a:latin typeface="Nunito Sans Normal ExtraBold" pitchFamily="2" charset="77"/>
              </a:rPr>
              <a:t>MUCHAS GRACIAS POR SU ATENCIÓN</a:t>
            </a:r>
            <a:br>
              <a:rPr lang="es-ES" dirty="0">
                <a:latin typeface="Nunito Sans Normal ExtraBold" pitchFamily="2" charset="77"/>
              </a:rPr>
            </a:b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5DF05-0E48-47A0-99F5-E28B866EE6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85270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1DC9D4-ECD1-5ADF-FBA5-9830B89FC2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40033A-FEA1-AD7B-9513-EDB3BA600A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2558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57FA8-BEAB-1072-CDD0-681E9BCEA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6F94E05-B5B0-31DB-4624-5B8F543E3C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TÍTULO PRINCIPAL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5957E6A0-0A82-F679-18AF-CDED69F09D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901388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F8B3A-60F1-9BA3-0F86-5F24BBA5D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F1BEAAA-6B05-D42F-DEF0-145608E29A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TÍTULO PRINCIPAL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EC47D143-CE41-CCFD-B9AA-12B41E3851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1559357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61BE5-1150-484D-82C1-A422B54A8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80A1BA2C-D5A5-CB8A-7C13-912D027A6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Nunito Sans Normal ExtraBold" pitchFamily="2" charset="77"/>
              </a:rPr>
              <a:t>ÍNDICE</a:t>
            </a:r>
            <a:endParaRPr lang="es-E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4310BDC2-C914-B748-8BAA-415A5F02510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Nunito Sans Normal Medium" pitchFamily="2" charset="77"/>
              </a:rPr>
              <a:t>Lorem </a:t>
            </a:r>
            <a:r>
              <a:rPr lang="es-ES" dirty="0" err="1">
                <a:latin typeface="Nunito Sans Normal Medium" pitchFamily="2" charset="77"/>
              </a:rPr>
              <a:t>ipsum</a:t>
            </a:r>
            <a:r>
              <a:rPr lang="es-ES" dirty="0">
                <a:latin typeface="Nunito Sans Normal Medium" pitchFamily="2" charset="77"/>
              </a:rPr>
              <a:t> dolor </a:t>
            </a:r>
            <a:r>
              <a:rPr lang="es-ES" dirty="0" err="1">
                <a:latin typeface="Nunito Sans Normal Medium" pitchFamily="2" charset="77"/>
              </a:rPr>
              <a:t>sit</a:t>
            </a:r>
            <a:r>
              <a:rPr lang="es-ES" dirty="0">
                <a:latin typeface="Nunito Sans Normal Medium" pitchFamily="2" charset="77"/>
              </a:rPr>
              <a:t> </a:t>
            </a:r>
            <a:r>
              <a:rPr lang="es-ES" dirty="0" err="1">
                <a:latin typeface="Nunito Sans Normal Medium" pitchFamily="2" charset="77"/>
              </a:rPr>
              <a:t>amet</a:t>
            </a:r>
            <a:endParaRPr lang="es-ES" dirty="0">
              <a:latin typeface="Nunito Sans Normal Medium" pitchFamily="2" charset="7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Nunito Sans Normal Medium" pitchFamily="2" charset="77"/>
              </a:rPr>
              <a:t>Lorem </a:t>
            </a:r>
            <a:r>
              <a:rPr lang="es-ES" dirty="0" err="1">
                <a:latin typeface="Nunito Sans Normal Medium" pitchFamily="2" charset="77"/>
              </a:rPr>
              <a:t>ipsum</a:t>
            </a:r>
            <a:r>
              <a:rPr lang="es-ES" dirty="0">
                <a:latin typeface="Nunito Sans Normal Medium" pitchFamily="2" charset="77"/>
              </a:rPr>
              <a:t> dolor </a:t>
            </a:r>
            <a:r>
              <a:rPr lang="es-ES" dirty="0" err="1">
                <a:latin typeface="Nunito Sans Normal Medium" pitchFamily="2" charset="77"/>
              </a:rPr>
              <a:t>sit</a:t>
            </a:r>
            <a:r>
              <a:rPr lang="es-ES" dirty="0">
                <a:latin typeface="Nunito Sans Normal Medium" pitchFamily="2" charset="77"/>
              </a:rPr>
              <a:t> </a:t>
            </a:r>
            <a:r>
              <a:rPr lang="es-ES" dirty="0" err="1">
                <a:latin typeface="Nunito Sans Normal Medium" pitchFamily="2" charset="77"/>
              </a:rPr>
              <a:t>amet</a:t>
            </a:r>
            <a:endParaRPr lang="es-ES" dirty="0">
              <a:latin typeface="Nunito Sans Normal Medium" pitchFamily="2" charset="7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Nunito Sans Normal Medium" pitchFamily="2" charset="77"/>
              </a:rPr>
              <a:t>Lorem </a:t>
            </a:r>
            <a:r>
              <a:rPr lang="es-ES" dirty="0" err="1">
                <a:latin typeface="Nunito Sans Normal Medium" pitchFamily="2" charset="77"/>
              </a:rPr>
              <a:t>ipsum</a:t>
            </a:r>
            <a:r>
              <a:rPr lang="es-ES" dirty="0">
                <a:latin typeface="Nunito Sans Normal Medium" pitchFamily="2" charset="77"/>
              </a:rPr>
              <a:t> dolor </a:t>
            </a:r>
            <a:r>
              <a:rPr lang="es-ES" dirty="0" err="1">
                <a:latin typeface="Nunito Sans Normal Medium" pitchFamily="2" charset="77"/>
              </a:rPr>
              <a:t>sit</a:t>
            </a:r>
            <a:r>
              <a:rPr lang="es-ES" dirty="0">
                <a:latin typeface="Nunito Sans Normal Medium" pitchFamily="2" charset="77"/>
              </a:rPr>
              <a:t> </a:t>
            </a:r>
            <a:r>
              <a:rPr lang="es-ES" dirty="0" err="1">
                <a:latin typeface="Nunito Sans Normal Medium" pitchFamily="2" charset="77"/>
              </a:rPr>
              <a:t>amet</a:t>
            </a:r>
            <a:endParaRPr lang="es-ES" dirty="0">
              <a:latin typeface="Nunito Sans Normal Medium" pitchFamily="2" charset="7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Nunito Sans Normal Medium" pitchFamily="2" charset="77"/>
              </a:rPr>
              <a:t>Lorem </a:t>
            </a:r>
            <a:r>
              <a:rPr lang="es-ES" dirty="0" err="1">
                <a:latin typeface="Nunito Sans Normal Medium" pitchFamily="2" charset="77"/>
              </a:rPr>
              <a:t>ipsum</a:t>
            </a:r>
            <a:r>
              <a:rPr lang="es-ES" dirty="0">
                <a:latin typeface="Nunito Sans Normal Medium" pitchFamily="2" charset="77"/>
              </a:rPr>
              <a:t> dolor </a:t>
            </a:r>
            <a:r>
              <a:rPr lang="es-ES" dirty="0" err="1">
                <a:latin typeface="Nunito Sans Normal Medium" pitchFamily="2" charset="77"/>
              </a:rPr>
              <a:t>sit</a:t>
            </a:r>
            <a:r>
              <a:rPr lang="es-ES" dirty="0">
                <a:latin typeface="Nunito Sans Normal Medium" pitchFamily="2" charset="77"/>
              </a:rPr>
              <a:t> </a:t>
            </a:r>
            <a:r>
              <a:rPr lang="es-ES" dirty="0" err="1">
                <a:latin typeface="Nunito Sans Normal Medium" pitchFamily="2" charset="77"/>
              </a:rPr>
              <a:t>amet</a:t>
            </a:r>
            <a:endParaRPr lang="es-ES" dirty="0">
              <a:latin typeface="Nunito Sans Normal Medium" pitchFamily="2" charset="7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Nunito Sans Normal Medium" pitchFamily="2" charset="77"/>
              </a:rPr>
              <a:t>Lorem </a:t>
            </a:r>
            <a:r>
              <a:rPr lang="es-ES" dirty="0" err="1">
                <a:latin typeface="Nunito Sans Normal Medium" pitchFamily="2" charset="77"/>
              </a:rPr>
              <a:t>ipsum</a:t>
            </a:r>
            <a:r>
              <a:rPr lang="es-ES" dirty="0">
                <a:latin typeface="Nunito Sans Normal Medium" pitchFamily="2" charset="77"/>
              </a:rPr>
              <a:t> dolor </a:t>
            </a:r>
            <a:r>
              <a:rPr lang="es-ES" dirty="0" err="1">
                <a:latin typeface="Nunito Sans Normal Medium" pitchFamily="2" charset="77"/>
              </a:rPr>
              <a:t>sit</a:t>
            </a:r>
            <a:r>
              <a:rPr lang="es-ES" dirty="0">
                <a:latin typeface="Nunito Sans Normal Medium" pitchFamily="2" charset="77"/>
              </a:rPr>
              <a:t> </a:t>
            </a:r>
            <a:r>
              <a:rPr lang="es-ES" dirty="0" err="1">
                <a:latin typeface="Nunito Sans Normal Medium" pitchFamily="2" charset="77"/>
              </a:rPr>
              <a:t>amet</a:t>
            </a:r>
            <a:endParaRPr lang="es-ES" dirty="0">
              <a:latin typeface="Nunito Sans Normal Medium" pitchFamily="2" charset="7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Nunito Sans Normal Medium" pitchFamily="2" charset="77"/>
              </a:rPr>
              <a:t>Lorem </a:t>
            </a:r>
            <a:r>
              <a:rPr lang="es-ES" dirty="0" err="1">
                <a:latin typeface="Nunito Sans Normal Medium" pitchFamily="2" charset="77"/>
              </a:rPr>
              <a:t>ipsum</a:t>
            </a:r>
            <a:r>
              <a:rPr lang="es-ES" dirty="0">
                <a:latin typeface="Nunito Sans Normal Medium" pitchFamily="2" charset="77"/>
              </a:rPr>
              <a:t> dolor </a:t>
            </a:r>
            <a:r>
              <a:rPr lang="es-ES" dirty="0" err="1">
                <a:latin typeface="Nunito Sans Normal Medium" pitchFamily="2" charset="77"/>
              </a:rPr>
              <a:t>sit</a:t>
            </a:r>
            <a:r>
              <a:rPr lang="es-ES" dirty="0">
                <a:latin typeface="Nunito Sans Normal Medium" pitchFamily="2" charset="77"/>
              </a:rPr>
              <a:t> </a:t>
            </a:r>
            <a:r>
              <a:rPr lang="es-ES" dirty="0" err="1">
                <a:latin typeface="Nunito Sans Normal Medium" pitchFamily="2" charset="77"/>
              </a:rPr>
              <a:t>amet</a:t>
            </a:r>
            <a:endParaRPr lang="es-ES" dirty="0">
              <a:latin typeface="Nunito Sans Normal Medium" pitchFamily="2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latin typeface="Nunito Sans Normal Medium" pitchFamily="2" charset="77"/>
            </a:endParaRPr>
          </a:p>
          <a:p>
            <a:endParaRPr lang="es-ES" dirty="0"/>
          </a:p>
        </p:txBody>
      </p:sp>
      <p:sp>
        <p:nvSpPr>
          <p:cNvPr id="9" name="Marcador de número de diapositiva 4">
            <a:extLst>
              <a:ext uri="{FF2B5EF4-FFF2-40B4-BE49-F238E27FC236}">
                <a16:creationId xmlns:a16="http://schemas.microsoft.com/office/drawing/2014/main" id="{5006E889-3328-6D8D-CE27-87FC2BD9D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5</a:t>
            </a:fld>
            <a:endParaRPr lang="es-ES" sz="1000" dirty="0"/>
          </a:p>
        </p:txBody>
      </p:sp>
      <p:sp>
        <p:nvSpPr>
          <p:cNvPr id="10" name="Marcador de fecha 2">
            <a:extLst>
              <a:ext uri="{FF2B5EF4-FFF2-40B4-BE49-F238E27FC236}">
                <a16:creationId xmlns:a16="http://schemas.microsoft.com/office/drawing/2014/main" id="{DA3E23A6-997F-554A-E98D-220C0199AD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A094508A-C171-74C8-F895-6014A50A5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715867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8475A4-68B7-8089-AF1A-6DC5DF633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TÍTULO DE LA DIAPOSITIVA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FB079F-BCE3-F7D1-9075-3C368A531D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"Lorem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, sed do </a:t>
            </a:r>
            <a:r>
              <a:rPr lang="es-ES" dirty="0" err="1"/>
              <a:t>eiusmod</a:t>
            </a:r>
            <a:r>
              <a:rPr lang="es-ES" dirty="0"/>
              <a:t> </a:t>
            </a:r>
            <a:r>
              <a:rPr lang="es-ES" dirty="0" err="1"/>
              <a:t>tempor</a:t>
            </a:r>
            <a:r>
              <a:rPr lang="es-ES" dirty="0"/>
              <a:t> </a:t>
            </a:r>
            <a:r>
              <a:rPr lang="es-ES" dirty="0" err="1"/>
              <a:t>incididunt</a:t>
            </a:r>
            <a:r>
              <a:rPr lang="es-ES" dirty="0"/>
              <a:t>”</a:t>
            </a:r>
          </a:p>
        </p:txBody>
      </p:sp>
      <p:sp>
        <p:nvSpPr>
          <p:cNvPr id="4" name="Marcador de número de diapositiva 4">
            <a:extLst>
              <a:ext uri="{FF2B5EF4-FFF2-40B4-BE49-F238E27FC236}">
                <a16:creationId xmlns:a16="http://schemas.microsoft.com/office/drawing/2014/main" id="{B80EF64D-8F58-94CB-1583-1B0A9AB0B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738" y="6481719"/>
            <a:ext cx="2694058" cy="365125"/>
          </a:xfrm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6</a:t>
            </a:fld>
            <a:endParaRPr lang="es-ES" sz="1000" dirty="0"/>
          </a:p>
        </p:txBody>
      </p:sp>
      <p:sp>
        <p:nvSpPr>
          <p:cNvPr id="5" name="Marcador de fecha 2">
            <a:extLst>
              <a:ext uri="{FF2B5EF4-FFF2-40B4-BE49-F238E27FC236}">
                <a16:creationId xmlns:a16="http://schemas.microsoft.com/office/drawing/2014/main" id="{5DEE7AF3-6AE1-D718-3A3B-40E71C42A7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0288" y="648171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50ACE933-E59A-C39E-17D0-448C01523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1719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828194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51412-562D-EECD-700C-6579E8A28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D3E049A6-553D-D51B-C106-8F686C1B1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TÍTULO DE LA DIAPOSITIVA</a:t>
            </a:r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53943CE7-FAFF-7C20-C8D0-FB501E02A08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/>
              <a:t>"Lorem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, sed do </a:t>
            </a:r>
            <a:r>
              <a:rPr lang="es-ES" dirty="0" err="1"/>
              <a:t>eiusmod</a:t>
            </a:r>
            <a:r>
              <a:rPr lang="es-ES" dirty="0"/>
              <a:t> </a:t>
            </a:r>
            <a:r>
              <a:rPr lang="es-ES" dirty="0" err="1"/>
              <a:t>tempor</a:t>
            </a:r>
            <a:r>
              <a:rPr lang="es-ES" dirty="0"/>
              <a:t> </a:t>
            </a:r>
            <a:r>
              <a:rPr lang="es-ES" dirty="0" err="1"/>
              <a:t>incididunt</a:t>
            </a:r>
            <a:r>
              <a:rPr lang="es-ES" dirty="0"/>
              <a:t> ut labore et </a:t>
            </a:r>
            <a:r>
              <a:rPr lang="es-ES" dirty="0" err="1"/>
              <a:t>dolore</a:t>
            </a:r>
            <a:r>
              <a:rPr lang="es-ES" dirty="0"/>
              <a:t> magna </a:t>
            </a:r>
            <a:r>
              <a:rPr lang="es-ES" dirty="0" err="1"/>
              <a:t>aliqua</a:t>
            </a:r>
            <a:r>
              <a:rPr lang="es-ES" dirty="0"/>
              <a:t>. Ut </a:t>
            </a:r>
            <a:r>
              <a:rPr lang="es-ES" dirty="0" err="1"/>
              <a:t>enim</a:t>
            </a:r>
            <a:r>
              <a:rPr lang="es-ES" dirty="0"/>
              <a:t> ad </a:t>
            </a:r>
            <a:r>
              <a:rPr lang="es-ES" dirty="0" err="1"/>
              <a:t>minim</a:t>
            </a:r>
            <a:r>
              <a:rPr lang="es-ES" dirty="0"/>
              <a:t> </a:t>
            </a:r>
            <a:r>
              <a:rPr lang="es-ES" dirty="0" err="1"/>
              <a:t>veniam</a:t>
            </a:r>
            <a:r>
              <a:rPr lang="es-ES" dirty="0"/>
              <a:t>, quis </a:t>
            </a:r>
            <a:r>
              <a:rPr lang="es-ES" dirty="0" err="1"/>
              <a:t>nostrud</a:t>
            </a:r>
            <a:r>
              <a:rPr lang="es-ES" dirty="0"/>
              <a:t> </a:t>
            </a:r>
            <a:r>
              <a:rPr lang="es-ES" dirty="0" err="1"/>
              <a:t>exercitation</a:t>
            </a:r>
            <a:r>
              <a:rPr lang="es-ES" dirty="0"/>
              <a:t> </a:t>
            </a:r>
            <a:r>
              <a:rPr lang="es-ES" dirty="0" err="1"/>
              <a:t>ullamco</a:t>
            </a:r>
            <a:r>
              <a:rPr lang="es-ES" dirty="0"/>
              <a:t> </a:t>
            </a:r>
            <a:r>
              <a:rPr lang="es-ES" dirty="0" err="1"/>
              <a:t>laboris</a:t>
            </a:r>
            <a:r>
              <a:rPr lang="es-ES" dirty="0"/>
              <a:t> </a:t>
            </a:r>
            <a:r>
              <a:rPr lang="es-ES" dirty="0" err="1"/>
              <a:t>nisi</a:t>
            </a:r>
            <a:r>
              <a:rPr lang="es-ES" dirty="0"/>
              <a:t> ut </a:t>
            </a:r>
            <a:r>
              <a:rPr lang="es-ES" dirty="0" err="1"/>
              <a:t>aliquip</a:t>
            </a:r>
            <a:r>
              <a:rPr lang="es-ES" dirty="0"/>
              <a:t> ex </a:t>
            </a:r>
            <a:r>
              <a:rPr lang="es-ES" dirty="0" err="1"/>
              <a:t>ea</a:t>
            </a:r>
            <a:r>
              <a:rPr lang="es-ES" dirty="0"/>
              <a:t> commodo </a:t>
            </a:r>
            <a:r>
              <a:rPr lang="es-ES" dirty="0" err="1"/>
              <a:t>consequat</a:t>
            </a:r>
            <a:r>
              <a:rPr lang="es-ES" dirty="0"/>
              <a:t>. Duis </a:t>
            </a:r>
            <a:r>
              <a:rPr lang="es-ES" dirty="0" err="1"/>
              <a:t>aute</a:t>
            </a:r>
            <a:r>
              <a:rPr lang="es-ES" dirty="0"/>
              <a:t> </a:t>
            </a:r>
            <a:r>
              <a:rPr lang="es-ES" dirty="0" err="1"/>
              <a:t>irure</a:t>
            </a:r>
            <a:r>
              <a:rPr lang="es-ES" dirty="0"/>
              <a:t> dolor in </a:t>
            </a:r>
            <a:r>
              <a:rPr lang="es-ES" dirty="0" err="1"/>
              <a:t>reprehenderit</a:t>
            </a:r>
            <a:r>
              <a:rPr lang="es-ES" dirty="0"/>
              <a:t> in </a:t>
            </a:r>
            <a:r>
              <a:rPr lang="es-ES" dirty="0" err="1"/>
              <a:t>voluptate</a:t>
            </a:r>
            <a:r>
              <a:rPr lang="es-ES" dirty="0"/>
              <a:t> </a:t>
            </a:r>
            <a:r>
              <a:rPr lang="es-ES" dirty="0" err="1"/>
              <a:t>velit</a:t>
            </a:r>
            <a:r>
              <a:rPr lang="es-ES" dirty="0"/>
              <a:t> </a:t>
            </a:r>
            <a:r>
              <a:rPr lang="es-ES" dirty="0" err="1"/>
              <a:t>esse</a:t>
            </a:r>
            <a:r>
              <a:rPr lang="es-ES" dirty="0"/>
              <a:t> </a:t>
            </a:r>
            <a:r>
              <a:rPr lang="es-ES" dirty="0" err="1"/>
              <a:t>cillum</a:t>
            </a:r>
            <a:r>
              <a:rPr lang="es-ES" dirty="0"/>
              <a:t> </a:t>
            </a:r>
            <a:r>
              <a:rPr lang="es-ES" dirty="0" err="1"/>
              <a:t>dolore</a:t>
            </a:r>
            <a:r>
              <a:rPr lang="es-ES" dirty="0"/>
              <a:t> </a:t>
            </a:r>
            <a:r>
              <a:rPr lang="es-ES" dirty="0" err="1"/>
              <a:t>eu</a:t>
            </a:r>
            <a:r>
              <a:rPr lang="es-ES" dirty="0"/>
              <a:t> </a:t>
            </a:r>
            <a:r>
              <a:rPr lang="es-ES" dirty="0" err="1"/>
              <a:t>fugiat</a:t>
            </a:r>
            <a:r>
              <a:rPr lang="es-ES" dirty="0"/>
              <a:t> </a:t>
            </a:r>
            <a:r>
              <a:rPr lang="es-ES" dirty="0" err="1"/>
              <a:t>nulla</a:t>
            </a:r>
            <a:r>
              <a:rPr lang="es-ES" dirty="0"/>
              <a:t> </a:t>
            </a:r>
            <a:r>
              <a:rPr lang="es-ES" dirty="0" err="1"/>
              <a:t>pariatur</a:t>
            </a:r>
            <a:r>
              <a:rPr lang="es-ES" dirty="0"/>
              <a:t>. </a:t>
            </a:r>
            <a:r>
              <a:rPr lang="es-ES" dirty="0" err="1"/>
              <a:t>Excepteur</a:t>
            </a:r>
            <a:r>
              <a:rPr lang="es-ES" dirty="0"/>
              <a:t> </a:t>
            </a:r>
            <a:r>
              <a:rPr lang="es-ES" dirty="0" err="1"/>
              <a:t>sint</a:t>
            </a:r>
            <a:r>
              <a:rPr lang="es-ES" dirty="0"/>
              <a:t> </a:t>
            </a:r>
            <a:r>
              <a:rPr lang="es-ES" dirty="0" err="1"/>
              <a:t>occaecat</a:t>
            </a:r>
            <a:r>
              <a:rPr lang="es-ES" dirty="0"/>
              <a:t> </a:t>
            </a:r>
            <a:r>
              <a:rPr lang="es-ES" dirty="0" err="1"/>
              <a:t>cupidatat</a:t>
            </a:r>
            <a:r>
              <a:rPr lang="es-ES" dirty="0"/>
              <a:t> non </a:t>
            </a:r>
            <a:r>
              <a:rPr lang="es-ES" dirty="0" err="1"/>
              <a:t>proident</a:t>
            </a:r>
            <a:r>
              <a:rPr lang="es-ES" dirty="0"/>
              <a:t>, sunt in culpa qui </a:t>
            </a:r>
            <a:r>
              <a:rPr lang="es-ES" dirty="0" err="1"/>
              <a:t>officia</a:t>
            </a:r>
            <a:r>
              <a:rPr lang="es-ES" dirty="0"/>
              <a:t> </a:t>
            </a:r>
            <a:r>
              <a:rPr lang="es-ES" dirty="0" err="1"/>
              <a:t>deserunt</a:t>
            </a:r>
            <a:r>
              <a:rPr lang="es-ES" dirty="0"/>
              <a:t> </a:t>
            </a:r>
            <a:r>
              <a:rPr lang="es-ES" dirty="0" err="1"/>
              <a:t>mollit</a:t>
            </a:r>
            <a:r>
              <a:rPr lang="es-ES" dirty="0"/>
              <a:t> </a:t>
            </a:r>
            <a:r>
              <a:rPr lang="es-ES" dirty="0" err="1"/>
              <a:t>anim</a:t>
            </a:r>
            <a:r>
              <a:rPr lang="es-ES" dirty="0"/>
              <a:t> id </a:t>
            </a:r>
            <a:r>
              <a:rPr lang="es-ES" dirty="0" err="1"/>
              <a:t>est</a:t>
            </a:r>
            <a:r>
              <a:rPr lang="es-ES" dirty="0"/>
              <a:t> </a:t>
            </a:r>
            <a:r>
              <a:rPr lang="es-ES" dirty="0" err="1"/>
              <a:t>laborum</a:t>
            </a:r>
            <a:r>
              <a:rPr lang="es-ES" dirty="0"/>
              <a:t>."</a:t>
            </a:r>
          </a:p>
        </p:txBody>
      </p:sp>
      <p:sp>
        <p:nvSpPr>
          <p:cNvPr id="7" name="Marcador de número de diapositiva 4">
            <a:extLst>
              <a:ext uri="{FF2B5EF4-FFF2-40B4-BE49-F238E27FC236}">
                <a16:creationId xmlns:a16="http://schemas.microsoft.com/office/drawing/2014/main" id="{37623360-D84B-3F6A-5142-572B96FCC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7</a:t>
            </a:fld>
            <a:endParaRPr lang="es-ES" sz="1000" dirty="0"/>
          </a:p>
        </p:txBody>
      </p:sp>
      <p:sp>
        <p:nvSpPr>
          <p:cNvPr id="8" name="Marcador de fecha 2">
            <a:extLst>
              <a:ext uri="{FF2B5EF4-FFF2-40B4-BE49-F238E27FC236}">
                <a16:creationId xmlns:a16="http://schemas.microsoft.com/office/drawing/2014/main" id="{49369784-EB41-70AD-9FF9-10A7C075DF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EB70CC6B-A314-44C9-89FC-C522E0EB3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866880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D5EA7-8CB2-2BC4-7EF8-BFEAE1CB3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A12D54C6-EA85-413C-F964-4590129C97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TÍTULO DE LA COLUMNA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B9DC4A-C56A-503C-0221-AD271F0592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Cum </a:t>
            </a:r>
            <a:r>
              <a:rPr lang="es-ES" dirty="0" err="1">
                <a:latin typeface="Nunito Sans Normal" pitchFamily="2" charset="77"/>
              </a:rPr>
              <a:t>sociis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natoque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penatibus</a:t>
            </a:r>
            <a:r>
              <a:rPr lang="es-ES" dirty="0">
                <a:latin typeface="Nunito Sans Normal" pitchFamily="2" charset="77"/>
              </a:rPr>
              <a:t> et </a:t>
            </a:r>
            <a:r>
              <a:rPr lang="es-ES" dirty="0" err="1">
                <a:latin typeface="Nunito Sans Normal" pitchFamily="2" charset="77"/>
              </a:rPr>
              <a:t>magnis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dis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parturient</a:t>
            </a:r>
            <a:r>
              <a:rPr lang="es-ES" dirty="0">
                <a:latin typeface="Nunito Sans Normal" pitchFamily="2" charset="77"/>
              </a:rPr>
              <a:t> montes, </a:t>
            </a:r>
            <a:r>
              <a:rPr lang="es-ES" dirty="0" err="1">
                <a:latin typeface="Nunito Sans Normal" pitchFamily="2" charset="77"/>
              </a:rPr>
              <a:t>nascetur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ridiculus</a:t>
            </a:r>
            <a:r>
              <a:rPr lang="es-ES" dirty="0">
                <a:latin typeface="Nunito Sans Normal" pitchFamily="2" charset="77"/>
              </a:rPr>
              <a:t> mus. </a:t>
            </a:r>
            <a:r>
              <a:rPr lang="es-ES" dirty="0" err="1">
                <a:latin typeface="Nunito Sans Normal" pitchFamily="2" charset="77"/>
              </a:rPr>
              <a:t>Donec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quam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felis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ultricies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nec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pellentesque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eu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pretium</a:t>
            </a:r>
            <a:r>
              <a:rPr lang="es-ES" dirty="0">
                <a:latin typeface="Nunito Sans Normal" pitchFamily="2" charset="77"/>
              </a:rPr>
              <a:t> quis, </a:t>
            </a:r>
            <a:r>
              <a:rPr lang="es-ES" dirty="0" err="1">
                <a:latin typeface="Nunito Sans Normal" pitchFamily="2" charset="77"/>
              </a:rPr>
              <a:t>sem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Nulla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consequat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 quis </a:t>
            </a:r>
            <a:r>
              <a:rPr lang="es-ES" dirty="0" err="1">
                <a:latin typeface="Nunito Sans Normal" pitchFamily="2" charset="77"/>
              </a:rPr>
              <a:t>enim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Donec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pede</a:t>
            </a:r>
            <a:endParaRPr lang="es-E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9FEF5C95-8E93-16FF-FA21-2914C5730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/>
              <a:t>TÍTULO DE LA COLUMNA</a:t>
            </a: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E1E4BC89-A295-77CE-454A-15C04C40838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Cum </a:t>
            </a:r>
            <a:r>
              <a:rPr lang="es-ES" dirty="0" err="1">
                <a:latin typeface="Nunito Sans Normal" pitchFamily="2" charset="77"/>
              </a:rPr>
              <a:t>sociis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natoque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penatibus</a:t>
            </a:r>
            <a:r>
              <a:rPr lang="es-ES" dirty="0">
                <a:latin typeface="Nunito Sans Normal" pitchFamily="2" charset="77"/>
              </a:rPr>
              <a:t> et </a:t>
            </a:r>
            <a:r>
              <a:rPr lang="es-ES" dirty="0" err="1">
                <a:latin typeface="Nunito Sans Normal" pitchFamily="2" charset="77"/>
              </a:rPr>
              <a:t>magnis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dis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parturient</a:t>
            </a:r>
            <a:r>
              <a:rPr lang="es-ES" dirty="0">
                <a:latin typeface="Nunito Sans Normal" pitchFamily="2" charset="77"/>
              </a:rPr>
              <a:t> montes, </a:t>
            </a:r>
            <a:r>
              <a:rPr lang="es-ES" dirty="0" err="1">
                <a:latin typeface="Nunito Sans Normal" pitchFamily="2" charset="77"/>
              </a:rPr>
              <a:t>nascetur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ridiculus</a:t>
            </a:r>
            <a:r>
              <a:rPr lang="es-ES" dirty="0">
                <a:latin typeface="Nunito Sans Normal" pitchFamily="2" charset="77"/>
              </a:rPr>
              <a:t> mus. </a:t>
            </a:r>
            <a:r>
              <a:rPr lang="es-ES" dirty="0" err="1">
                <a:latin typeface="Nunito Sans Normal" pitchFamily="2" charset="77"/>
              </a:rPr>
              <a:t>Donec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quam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felis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ultricies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nec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pellentesque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eu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pretium</a:t>
            </a:r>
            <a:r>
              <a:rPr lang="es-ES" dirty="0">
                <a:latin typeface="Nunito Sans Normal" pitchFamily="2" charset="77"/>
              </a:rPr>
              <a:t> quis, </a:t>
            </a:r>
            <a:r>
              <a:rPr lang="es-ES" dirty="0" err="1">
                <a:latin typeface="Nunito Sans Normal" pitchFamily="2" charset="77"/>
              </a:rPr>
              <a:t>sem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Nulla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consequat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 quis </a:t>
            </a:r>
            <a:r>
              <a:rPr lang="es-ES" dirty="0" err="1">
                <a:latin typeface="Nunito Sans Normal" pitchFamily="2" charset="77"/>
              </a:rPr>
              <a:t>enim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Donec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pede</a:t>
            </a:r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753C3CA-D1E4-7992-57E8-4576E9CAB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8</a:t>
            </a:fld>
            <a:endParaRPr lang="es-ES" sz="1000" dirty="0"/>
          </a:p>
        </p:txBody>
      </p:sp>
      <p:sp>
        <p:nvSpPr>
          <p:cNvPr id="7" name="Marcador de fecha 2">
            <a:extLst>
              <a:ext uri="{FF2B5EF4-FFF2-40B4-BE49-F238E27FC236}">
                <a16:creationId xmlns:a16="http://schemas.microsoft.com/office/drawing/2014/main" id="{CCB60EFC-88E1-36F4-B9AE-FDEF358D72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10" name="Marcador de pie de página 3">
            <a:extLst>
              <a:ext uri="{FF2B5EF4-FFF2-40B4-BE49-F238E27FC236}">
                <a16:creationId xmlns:a16="http://schemas.microsoft.com/office/drawing/2014/main" id="{F9911314-E008-880D-E103-4691286EE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7E919474-8094-241A-E3D7-7A8897A2D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TÍTULO DE LA DIAPOSITIVA</a:t>
            </a:r>
          </a:p>
        </p:txBody>
      </p:sp>
    </p:spTree>
    <p:extLst>
      <p:ext uri="{BB962C8B-B14F-4D97-AF65-F5344CB8AC3E}">
        <p14:creationId xmlns:p14="http://schemas.microsoft.com/office/powerpoint/2010/main" val="601679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FCEBA-7FC2-0A84-8438-A3C736E78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444245-E3F4-63CC-505F-B1B7A5259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Nunito Sans Normal ExtraBold" pitchFamily="2" charset="77"/>
              </a:rPr>
              <a:t>TÍTULO DE LA DIAPOSITIVA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5E000C-85EB-4CC4-0CC5-EF01A11E0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latin typeface="Nunito Sans Normal" pitchFamily="2" charset="77"/>
              </a:rPr>
              <a:t>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Lorem </a:t>
            </a:r>
            <a:r>
              <a:rPr lang="es-ES" dirty="0" err="1">
                <a:latin typeface="Nunito Sans Normal" pitchFamily="2" charset="77"/>
              </a:rPr>
              <a:t>ipsum</a:t>
            </a:r>
            <a:r>
              <a:rPr lang="es-ES" dirty="0">
                <a:latin typeface="Nunito Sans Normal" pitchFamily="2" charset="77"/>
              </a:rPr>
              <a:t> dolor </a:t>
            </a:r>
            <a:r>
              <a:rPr lang="es-ES" dirty="0" err="1">
                <a:latin typeface="Nunito Sans Normal" pitchFamily="2" charset="77"/>
              </a:rPr>
              <a:t>sit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amet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consectetuer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adipiscing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elit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commodo </a:t>
            </a:r>
            <a:r>
              <a:rPr lang="es-ES" dirty="0" err="1">
                <a:latin typeface="Nunito Sans Normal" pitchFamily="2" charset="77"/>
              </a:rPr>
              <a:t>ligula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eget</a:t>
            </a:r>
            <a:r>
              <a:rPr lang="es-ES" dirty="0">
                <a:latin typeface="Nunito Sans Normal" pitchFamily="2" charset="77"/>
              </a:rPr>
              <a:t> dolor. </a:t>
            </a:r>
            <a:r>
              <a:rPr lang="es-ES" dirty="0" err="1">
                <a:latin typeface="Nunito Sans Normal" pitchFamily="2" charset="77"/>
              </a:rPr>
              <a:t>Aenean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. Cum </a:t>
            </a:r>
            <a:r>
              <a:rPr lang="es-ES" dirty="0" err="1">
                <a:latin typeface="Nunito Sans Normal" pitchFamily="2" charset="77"/>
              </a:rPr>
              <a:t>sociis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natoque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penatibus</a:t>
            </a:r>
            <a:r>
              <a:rPr lang="es-ES" dirty="0">
                <a:latin typeface="Nunito Sans Normal" pitchFamily="2" charset="77"/>
              </a:rPr>
              <a:t> et </a:t>
            </a:r>
            <a:r>
              <a:rPr lang="es-ES" dirty="0" err="1">
                <a:latin typeface="Nunito Sans Normal" pitchFamily="2" charset="77"/>
              </a:rPr>
              <a:t>magnis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dis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parturient</a:t>
            </a:r>
            <a:r>
              <a:rPr lang="es-ES" dirty="0">
                <a:latin typeface="Nunito Sans Normal" pitchFamily="2" charset="77"/>
              </a:rPr>
              <a:t> montes, </a:t>
            </a:r>
            <a:r>
              <a:rPr lang="es-ES" dirty="0" err="1">
                <a:latin typeface="Nunito Sans Normal" pitchFamily="2" charset="77"/>
              </a:rPr>
              <a:t>nascetur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ridiculus</a:t>
            </a:r>
            <a:r>
              <a:rPr lang="es-ES" dirty="0">
                <a:latin typeface="Nunito Sans Normal" pitchFamily="2" charset="77"/>
              </a:rPr>
              <a:t> mus. </a:t>
            </a:r>
            <a:r>
              <a:rPr lang="es-ES" dirty="0" err="1">
                <a:latin typeface="Nunito Sans Normal" pitchFamily="2" charset="77"/>
              </a:rPr>
              <a:t>Donec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quam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felis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ultricies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nec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pellentesque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eu</a:t>
            </a:r>
            <a:r>
              <a:rPr lang="es-ES" dirty="0">
                <a:latin typeface="Nunito Sans Normal" pitchFamily="2" charset="77"/>
              </a:rPr>
              <a:t>, </a:t>
            </a:r>
            <a:r>
              <a:rPr lang="es-ES" dirty="0" err="1">
                <a:latin typeface="Nunito Sans Normal" pitchFamily="2" charset="77"/>
              </a:rPr>
              <a:t>pretium</a:t>
            </a:r>
            <a:r>
              <a:rPr lang="es-ES" dirty="0">
                <a:latin typeface="Nunito Sans Normal" pitchFamily="2" charset="77"/>
              </a:rPr>
              <a:t> quis, </a:t>
            </a:r>
            <a:r>
              <a:rPr lang="es-ES" dirty="0" err="1">
                <a:latin typeface="Nunito Sans Normal" pitchFamily="2" charset="77"/>
              </a:rPr>
              <a:t>sem</a:t>
            </a:r>
            <a:r>
              <a:rPr lang="es-ES" dirty="0">
                <a:latin typeface="Nunito Sans Normal" pitchFamily="2" charset="77"/>
              </a:rPr>
              <a:t>. </a:t>
            </a:r>
            <a:r>
              <a:rPr lang="es-ES" dirty="0" err="1">
                <a:latin typeface="Nunito Sans Normal" pitchFamily="2" charset="77"/>
              </a:rPr>
              <a:t>Nulla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consequat</a:t>
            </a:r>
            <a:r>
              <a:rPr lang="es-ES" dirty="0">
                <a:latin typeface="Nunito Sans Normal" pitchFamily="2" charset="77"/>
              </a:rPr>
              <a:t> </a:t>
            </a:r>
            <a:r>
              <a:rPr lang="es-ES" dirty="0" err="1">
                <a:latin typeface="Nunito Sans Normal" pitchFamily="2" charset="77"/>
              </a:rPr>
              <a:t>massa</a:t>
            </a:r>
            <a:r>
              <a:rPr lang="es-ES" dirty="0">
                <a:latin typeface="Nunito Sans Normal" pitchFamily="2" charset="77"/>
              </a:rPr>
              <a:t> quis </a:t>
            </a:r>
            <a:r>
              <a:rPr lang="es-ES" dirty="0" err="1">
                <a:latin typeface="Nunito Sans Normal" pitchFamily="2" charset="77"/>
              </a:rPr>
              <a:t>enim</a:t>
            </a:r>
            <a:r>
              <a:rPr lang="es-ES" dirty="0">
                <a:latin typeface="Nunito Sans Normal" pitchFamily="2" charset="77"/>
              </a:rPr>
              <a:t>. </a:t>
            </a:r>
            <a:endParaRPr lang="es-ES" dirty="0"/>
          </a:p>
        </p:txBody>
      </p:sp>
      <p:sp>
        <p:nvSpPr>
          <p:cNvPr id="6" name="Marcador de fecha 2">
            <a:extLst>
              <a:ext uri="{FF2B5EF4-FFF2-40B4-BE49-F238E27FC236}">
                <a16:creationId xmlns:a16="http://schemas.microsoft.com/office/drawing/2014/main" id="{244C71B3-AEBD-76EC-2A9E-7E4497A0E4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948ECE66-BC2A-4692-BDD1-3955B2C0295B}" type="datetimeFigureOut">
              <a:rPr lang="es-ES" smtClean="0"/>
              <a:pPr/>
              <a:t>25/05/2026</a:t>
            </a:fld>
            <a:endParaRPr lang="es-ES" sz="1000" dirty="0"/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68C4BBFF-BEA3-998A-ED55-FBC556CC0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3A2460-5D90-D147-6208-828C39D91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rIns="0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algn="r"/>
            <a:fld id="{65E73626-4E1D-47D0-B1A8-9796D36372F8}" type="slidenum">
              <a:rPr lang="es-ES" smtClean="0"/>
              <a:pPr algn="r"/>
              <a:t>9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640371300"/>
      </p:ext>
    </p:extLst>
  </p:cSld>
  <p:clrMapOvr>
    <a:masterClrMapping/>
  </p:clrMapOvr>
</p:sld>
</file>

<file path=ppt/theme/theme1.xml><?xml version="1.0" encoding="utf-8"?>
<a:theme xmlns:a="http://schemas.openxmlformats.org/drawingml/2006/main" name="2026-TUHI">
  <a:themeElements>
    <a:clrScheme name="TUHI">
      <a:dk1>
        <a:srgbClr val="1A559A"/>
      </a:dk1>
      <a:lt1>
        <a:srgbClr val="DACFCD"/>
      </a:lt1>
      <a:dk2>
        <a:srgbClr val="292929"/>
      </a:dk2>
      <a:lt2>
        <a:srgbClr val="C4E5EE"/>
      </a:lt2>
      <a:accent1>
        <a:srgbClr val="1A559A"/>
      </a:accent1>
      <a:accent2>
        <a:srgbClr val="E52320"/>
      </a:accent2>
      <a:accent3>
        <a:srgbClr val="EE7250"/>
      </a:accent3>
      <a:accent4>
        <a:srgbClr val="65AFC0"/>
      </a:accent4>
      <a:accent5>
        <a:srgbClr val="DACFCD"/>
      </a:accent5>
      <a:accent6>
        <a:srgbClr val="292929"/>
      </a:accent6>
      <a:hlink>
        <a:srgbClr val="1A559A"/>
      </a:hlink>
      <a:folHlink>
        <a:srgbClr val="65AFC0"/>
      </a:folHlink>
    </a:clrScheme>
    <a:fontScheme name="TUHI">
      <a:majorFont>
        <a:latin typeface="Nunito Sans Normal ExtraBold"/>
        <a:ea typeface=""/>
        <a:cs typeface=""/>
      </a:majorFont>
      <a:minorFont>
        <a:latin typeface="Nunito Sans Norm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6-TUHI" id="{CCE7F1D8-AB3B-49CA-BAB9-8F02DD7A15FC}" vid="{CC065057-38B9-4E76-BB19-D5592EDDE16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2026-TUHI</Template>
  <TotalTime>667</TotalTime>
  <Words>1224</Words>
  <Application>Microsoft Office PowerPoint</Application>
  <PresentationFormat>Panorámica</PresentationFormat>
  <Paragraphs>93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0" baseType="lpstr">
      <vt:lpstr>Arial</vt:lpstr>
      <vt:lpstr>Nunito Sans Normal</vt:lpstr>
      <vt:lpstr>Nunito Sans Normal ExtraBold</vt:lpstr>
      <vt:lpstr>Nunito Sans Normal Medium</vt:lpstr>
      <vt:lpstr>2026-TUHI</vt:lpstr>
      <vt:lpstr>TÍTULO PRINCIPAL</vt:lpstr>
      <vt:lpstr>TÍTULO PRINCIPAL</vt:lpstr>
      <vt:lpstr>TÍTULO PRINCIPAL</vt:lpstr>
      <vt:lpstr>TÍTULO PRINCIPAL</vt:lpstr>
      <vt:lpstr>ÍNDICE</vt:lpstr>
      <vt:lpstr>TÍTULO DE LA DIAPOSITIVA</vt:lpstr>
      <vt:lpstr>TÍTULO DE LA DIAPOSITIVA</vt:lpstr>
      <vt:lpstr>TÍTULO DE LA DIAPOSITIVA</vt:lpstr>
      <vt:lpstr>TÍTULO DE LA DIAPOSITIVA</vt:lpstr>
      <vt:lpstr>TÍTULO DE LA DIAPOSITIVA</vt:lpstr>
      <vt:lpstr>TÍTULO DE LA DIAPOSITIVA</vt:lpstr>
      <vt:lpstr>TÍTULO DE LA DIAPOSITIVA</vt:lpstr>
      <vt:lpstr>TÍTULO DE LA DIAPOSITIVA</vt:lpstr>
      <vt:lpstr>TÍTULO DE LA DIAPOSITIVA</vt:lpstr>
      <vt:lpstr>TÍTULO DE LA DIAPOSITIVA</vt:lpstr>
      <vt:lpstr>TÍTULO DE LA DIAPOSITIVA</vt:lpstr>
      <vt:lpstr>TÍTULO DE LA DIAPOSITIVA</vt:lpstr>
      <vt:lpstr>TÍTULO DE LA DIAPOSITIVA</vt:lpstr>
      <vt:lpstr>TÍTULO DE LA DIAPOSITIVA</vt:lpstr>
      <vt:lpstr>Presentación de PowerPoint</vt:lpstr>
      <vt:lpstr>Presentación de PowerPoint</vt:lpstr>
      <vt:lpstr>MUCHAS GRACIAS POR SU ATENCIÓN </vt:lpstr>
      <vt:lpstr>MUCHAS GRACIAS POR SU ATENCIÓN </vt:lpstr>
      <vt:lpstr>MUCHAS GRACIAS POR SU ATENCIÓN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CHIRIVELLA MORENO</dc:creator>
  <cp:lastModifiedBy>BARBARA RIBES GINER</cp:lastModifiedBy>
  <cp:revision>23</cp:revision>
  <dcterms:created xsi:type="dcterms:W3CDTF">2024-01-16T11:34:19Z</dcterms:created>
  <dcterms:modified xsi:type="dcterms:W3CDTF">2026-05-25T11:50:45Z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8a14c0d-58c1-4c83-9734-15a8c9bb140a_Enabled">
    <vt:lpwstr>true</vt:lpwstr>
  </property>
  <property fmtid="{D5CDD505-2E9C-101B-9397-08002B2CF9AE}" pid="3" name="MSIP_Label_78a14c0d-58c1-4c83-9734-15a8c9bb140a_SetDate">
    <vt:lpwstr>2026-05-22T12:26:02Z</vt:lpwstr>
  </property>
  <property fmtid="{D5CDD505-2E9C-101B-9397-08002B2CF9AE}" pid="4" name="MSIP_Label_78a14c0d-58c1-4c83-9734-15a8c9bb140a_Method">
    <vt:lpwstr>Standard</vt:lpwstr>
  </property>
  <property fmtid="{D5CDD505-2E9C-101B-9397-08002B2CF9AE}" pid="5" name="MSIP_Label_78a14c0d-58c1-4c83-9734-15a8c9bb140a_Name">
    <vt:lpwstr>defa4170-0d19-0005-0004-bc88714345d2</vt:lpwstr>
  </property>
  <property fmtid="{D5CDD505-2E9C-101B-9397-08002B2CF9AE}" pid="6" name="MSIP_Label_78a14c0d-58c1-4c83-9734-15a8c9bb140a_SiteId">
    <vt:lpwstr>f4101dab-25da-4570-8c11-a3eee5d04def</vt:lpwstr>
  </property>
  <property fmtid="{D5CDD505-2E9C-101B-9397-08002B2CF9AE}" pid="7" name="MSIP_Label_78a14c0d-58c1-4c83-9734-15a8c9bb140a_ActionId">
    <vt:lpwstr>5a2be6ce-d346-421e-830c-336fc4a86143</vt:lpwstr>
  </property>
  <property fmtid="{D5CDD505-2E9C-101B-9397-08002B2CF9AE}" pid="8" name="MSIP_Label_78a14c0d-58c1-4c83-9734-15a8c9bb140a_ContentBits">
    <vt:lpwstr>0</vt:lpwstr>
  </property>
  <property fmtid="{D5CDD505-2E9C-101B-9397-08002B2CF9AE}" pid="9" name="MSIP_Label_78a14c0d-58c1-4c83-9734-15a8c9bb140a_Tag">
    <vt:lpwstr>10, 3, 0, 1</vt:lpwstr>
  </property>
</Properties>
</file>