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64" r:id="rId2"/>
    <p:sldId id="259" r:id="rId3"/>
    <p:sldId id="265" r:id="rId4"/>
    <p:sldId id="266" r:id="rId5"/>
    <p:sldId id="258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7B8"/>
    <a:srgbClr val="2C11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0" autoAdjust="0"/>
    <p:restoredTop sz="93808" autoAdjust="0"/>
  </p:normalViewPr>
  <p:slideViewPr>
    <p:cSldViewPr snapToGrid="0">
      <p:cViewPr varScale="1">
        <p:scale>
          <a:sx n="100" d="100"/>
          <a:sy n="100" d="100"/>
        </p:scale>
        <p:origin x="228" y="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A67AB2-8B12-4968-BB46-CE871B64E1EC}" type="datetimeFigureOut">
              <a:rPr lang="es-ES" smtClean="0"/>
              <a:t>11/05/2023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55E5A7-9A98-4030-8FC3-55491AC09E3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186387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55E5A7-9A98-4030-8FC3-55491AC09E3D}" type="slidenum">
              <a:rPr lang="es-ES" smtClean="0"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46343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94410-F0EF-402B-85B9-37EFDDBD8E25}" type="datetime1">
              <a:rPr lang="es-ES" smtClean="0"/>
              <a:t>11/05/2023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CE977-8784-41D9-894E-5F152B94798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22580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FD9A6-4C3A-4783-9A8A-AB29A9139537}" type="datetime1">
              <a:rPr lang="es-ES" smtClean="0"/>
              <a:t>11/05/2023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CE977-8784-41D9-894E-5F152B94798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30237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352AB-C577-48D1-91BE-96F9250BB3D4}" type="datetime1">
              <a:rPr lang="es-ES" smtClean="0"/>
              <a:t>11/05/2023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CE977-8784-41D9-894E-5F152B94798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28896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1C36B-DCAE-4FA8-B871-2127AF85A526}" type="datetime1">
              <a:rPr lang="es-ES" smtClean="0"/>
              <a:t>11/05/2023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CE977-8784-41D9-894E-5F152B94798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14694512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8E825-03AE-4D4B-883E-9800239E0F9D}" type="datetime1">
              <a:rPr lang="es-ES" smtClean="0"/>
              <a:t>11/05/2023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CE977-8784-41D9-894E-5F152B94798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35281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E09EC-3F4B-4664-809D-67253DB8600A}" type="datetime1">
              <a:rPr lang="es-ES" smtClean="0"/>
              <a:t>11/05/2023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CE977-8784-41D9-894E-5F152B94798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75641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1B8DF-8F32-40A2-AEF7-9A8E3F788F64}" type="datetime1">
              <a:rPr lang="es-ES" smtClean="0"/>
              <a:t>11/05/2023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CE977-8784-41D9-894E-5F152B94798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79582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20CDF-5F68-49E4-A503-5D5AA8D27C3F}" type="datetime1">
              <a:rPr lang="es-ES" smtClean="0"/>
              <a:t>11/05/2023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CE977-8784-41D9-894E-5F152B94798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12573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95760-36EF-4A09-8EFC-EB5E8F76083B}" type="datetime1">
              <a:rPr lang="es-ES" smtClean="0"/>
              <a:t>11/05/2023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CE977-8784-41D9-894E-5F152B94798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7482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D03C9-6E6F-48D7-B410-3ECB1B10F8D0}" type="datetime1">
              <a:rPr lang="es-ES" smtClean="0"/>
              <a:t>11/05/2023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CE977-8784-41D9-894E-5F152B94798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13733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1C313-B330-453F-B737-1E31CD60CDFC}" type="datetime1">
              <a:rPr lang="es-ES" smtClean="0"/>
              <a:t>11/05/2023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CE977-8784-41D9-894E-5F152B94798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31066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61C36B-DCAE-4FA8-B871-2127AF85A526}" type="datetime1">
              <a:rPr lang="es-ES" smtClean="0"/>
              <a:t>11/05/2023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5CE977-8784-41D9-894E-5F152B94798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2423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 descr="Logotipo&#10;&#10;Descripción generada automáticamente">
            <a:extLst>
              <a:ext uri="{FF2B5EF4-FFF2-40B4-BE49-F238E27FC236}">
                <a16:creationId xmlns:a16="http://schemas.microsoft.com/office/drawing/2014/main" id="{9D4F03FD-00B8-3C73-F804-FE7352CD99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1" name="Título 1">
            <a:extLst>
              <a:ext uri="{FF2B5EF4-FFF2-40B4-BE49-F238E27FC236}">
                <a16:creationId xmlns:a16="http://schemas.microsoft.com/office/drawing/2014/main" id="{5B814E9A-4F95-154E-BB17-445542A1266F}"/>
              </a:ext>
            </a:extLst>
          </p:cNvPr>
          <p:cNvSpPr txBox="1">
            <a:spLocks/>
          </p:cNvSpPr>
          <p:nvPr/>
        </p:nvSpPr>
        <p:spPr>
          <a:xfrm>
            <a:off x="6438900" y="2003523"/>
            <a:ext cx="5243350" cy="190172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ES" sz="2500" b="1" dirty="0">
                <a:solidFill>
                  <a:schemeClr val="bg1"/>
                </a:solidFill>
                <a:latin typeface="Montserrat" pitchFamily="2" charset="77"/>
              </a:rPr>
              <a:t>Modelo de presentación para la presentación de una comunicación oral durante la segunda edición del PhD Day que celebra el IIS La Fe</a:t>
            </a:r>
          </a:p>
        </p:txBody>
      </p:sp>
      <p:sp>
        <p:nvSpPr>
          <p:cNvPr id="12" name="Título 1">
            <a:extLst>
              <a:ext uri="{FF2B5EF4-FFF2-40B4-BE49-F238E27FC236}">
                <a16:creationId xmlns:a16="http://schemas.microsoft.com/office/drawing/2014/main" id="{041F0437-F0CE-4C4A-B965-155734B59616}"/>
              </a:ext>
            </a:extLst>
          </p:cNvPr>
          <p:cNvSpPr txBox="1">
            <a:spLocks/>
          </p:cNvSpPr>
          <p:nvPr/>
        </p:nvSpPr>
        <p:spPr>
          <a:xfrm>
            <a:off x="6438900" y="4161947"/>
            <a:ext cx="5243350" cy="96034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ES" sz="1600" dirty="0">
                <a:solidFill>
                  <a:schemeClr val="bg1"/>
                </a:solidFill>
                <a:latin typeface="Montserrat" pitchFamily="2" charset="77"/>
              </a:rPr>
              <a:t>Información complementaria o título secundario. </a:t>
            </a:r>
          </a:p>
          <a:p>
            <a:pPr algn="r"/>
            <a:r>
              <a:rPr lang="es-ES" sz="1200" dirty="0">
                <a:solidFill>
                  <a:schemeClr val="bg1"/>
                </a:solidFill>
                <a:latin typeface="Montserrat" pitchFamily="2" charset="77"/>
              </a:rPr>
              <a:t>El tipo de letra utilizado y recomendado en esta presentación es </a:t>
            </a:r>
            <a:r>
              <a:rPr lang="es-ES" sz="1200" b="1" dirty="0">
                <a:solidFill>
                  <a:schemeClr val="bg1"/>
                </a:solidFill>
                <a:latin typeface="Montserrat" pitchFamily="2" charset="77"/>
              </a:rPr>
              <a:t>Montserrat</a:t>
            </a:r>
            <a:r>
              <a:rPr lang="es-ES" sz="1200" dirty="0">
                <a:solidFill>
                  <a:schemeClr val="bg1"/>
                </a:solidFill>
                <a:latin typeface="Montserrat" pitchFamily="2" charset="77"/>
              </a:rPr>
              <a:t> y se puede descargar de forma segura y gratuita en:</a:t>
            </a:r>
          </a:p>
          <a:p>
            <a:pPr algn="r"/>
            <a:r>
              <a:rPr lang="es-ES" sz="1200" dirty="0">
                <a:solidFill>
                  <a:schemeClr val="bg1"/>
                </a:solidFill>
                <a:latin typeface="Montserrat" pitchFamily="2" charset="77"/>
              </a:rPr>
              <a:t>https://fonts.google.com/specimen/Montserrat</a:t>
            </a:r>
          </a:p>
          <a:p>
            <a:pPr algn="r"/>
            <a:r>
              <a:rPr lang="es-ES" sz="1200" dirty="0">
                <a:solidFill>
                  <a:schemeClr val="bg1"/>
                </a:solidFill>
                <a:latin typeface="Montserrat" pitchFamily="2" charset="77"/>
              </a:rPr>
              <a:t>En última instancia, utilizar </a:t>
            </a:r>
            <a:r>
              <a:rPr lang="es-ES" sz="1200" b="1" dirty="0" err="1">
                <a:solidFill>
                  <a:schemeClr val="bg1"/>
                </a:solidFill>
                <a:latin typeface="Montserrat" pitchFamily="2" charset="77"/>
              </a:rPr>
              <a:t>Roboto</a:t>
            </a:r>
            <a:endParaRPr lang="es-ES" sz="1200" b="1" dirty="0">
              <a:solidFill>
                <a:schemeClr val="bg1"/>
              </a:solidFill>
              <a:latin typeface="Montserrat" pitchFamily="2" charset="77"/>
            </a:endParaRPr>
          </a:p>
        </p:txBody>
      </p:sp>
      <p:sp>
        <p:nvSpPr>
          <p:cNvPr id="13" name="Título 1">
            <a:extLst>
              <a:ext uri="{FF2B5EF4-FFF2-40B4-BE49-F238E27FC236}">
                <a16:creationId xmlns:a16="http://schemas.microsoft.com/office/drawing/2014/main" id="{4171E24D-9F0A-9B4A-80E8-763DB0A14ACE}"/>
              </a:ext>
            </a:extLst>
          </p:cNvPr>
          <p:cNvSpPr txBox="1">
            <a:spLocks/>
          </p:cNvSpPr>
          <p:nvPr/>
        </p:nvSpPr>
        <p:spPr>
          <a:xfrm>
            <a:off x="7134225" y="5378989"/>
            <a:ext cx="4210050" cy="56503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sz="1600" dirty="0">
                <a:solidFill>
                  <a:schemeClr val="bg1"/>
                </a:solidFill>
                <a:latin typeface="Montserrat" pitchFamily="2" charset="77"/>
              </a:rPr>
              <a:t>NOMBRE Y APELLIDOS </a:t>
            </a:r>
            <a:endParaRPr lang="es-ES" sz="1800" dirty="0">
              <a:solidFill>
                <a:schemeClr val="bg1"/>
              </a:solidFill>
              <a:latin typeface="Montserrat" pitchFamily="2" charset="77"/>
            </a:endParaRPr>
          </a:p>
          <a:p>
            <a:pPr algn="ctr"/>
            <a:r>
              <a:rPr lang="es-ES" sz="1100" dirty="0">
                <a:solidFill>
                  <a:schemeClr val="bg1"/>
                </a:solidFill>
                <a:latin typeface="Montserrat" pitchFamily="2" charset="77"/>
              </a:rPr>
              <a:t>GRUPO DE INVESTIGACIÓN/PLATAFORMA</a:t>
            </a:r>
          </a:p>
        </p:txBody>
      </p:sp>
    </p:spTree>
    <p:extLst>
      <p:ext uri="{BB962C8B-B14F-4D97-AF65-F5344CB8AC3E}">
        <p14:creationId xmlns:p14="http://schemas.microsoft.com/office/powerpoint/2010/main" val="41274344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CuadroTexto 17"/>
          <p:cNvSpPr txBox="1"/>
          <p:nvPr/>
        </p:nvSpPr>
        <p:spPr>
          <a:xfrm>
            <a:off x="896112" y="960161"/>
            <a:ext cx="1042416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000" b="1" dirty="0">
                <a:solidFill>
                  <a:srgbClr val="0057B8"/>
                </a:solidFill>
                <a:latin typeface="Montserrat" pitchFamily="2" charset="77"/>
                <a:ea typeface="Verdana" panose="020B0604030504040204" pitchFamily="34" charset="0"/>
                <a:cs typeface="Helvetica" panose="020B0604020202020204" pitchFamily="34" charset="0"/>
              </a:rPr>
              <a:t>Índice</a:t>
            </a:r>
          </a:p>
        </p:txBody>
      </p:sp>
      <p:sp>
        <p:nvSpPr>
          <p:cNvPr id="19" name="TextBox 30"/>
          <p:cNvSpPr txBox="1">
            <a:spLocks noChangeArrowheads="1"/>
          </p:cNvSpPr>
          <p:nvPr/>
        </p:nvSpPr>
        <p:spPr bwMode="auto">
          <a:xfrm>
            <a:off x="896112" y="1595471"/>
            <a:ext cx="10424160" cy="2287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2865" tIns="91433" rIns="182865" bIns="91433"/>
          <a:lstStyle>
            <a:lvl1pPr eaLnBrk="0" hangingPunct="0">
              <a:defRPr sz="4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4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4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4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4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1600" dirty="0">
                <a:solidFill>
                  <a:srgbClr val="0057B8"/>
                </a:solidFill>
                <a:latin typeface="Montserrat Medium" pitchFamily="2" charset="77"/>
                <a:ea typeface="Verdana" panose="020B0604030504040204" pitchFamily="34" charset="0"/>
                <a:cs typeface="Helvetica" panose="020B0604020202020204" pitchFamily="34" charset="0"/>
              </a:rPr>
              <a:t>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1600" dirty="0">
                <a:solidFill>
                  <a:srgbClr val="0057B8"/>
                </a:solidFill>
                <a:latin typeface="Montserrat Medium" pitchFamily="2" charset="77"/>
                <a:ea typeface="Verdana" panose="020B0604030504040204" pitchFamily="34" charset="0"/>
                <a:cs typeface="Helvetica" panose="020B0604020202020204" pitchFamily="34" charset="0"/>
              </a:rPr>
              <a:t>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1600" dirty="0">
                <a:solidFill>
                  <a:srgbClr val="0057B8"/>
                </a:solidFill>
                <a:latin typeface="Montserrat Medium" pitchFamily="2" charset="77"/>
                <a:ea typeface="Verdana" panose="020B0604030504040204" pitchFamily="34" charset="0"/>
                <a:cs typeface="Helvetica" panose="020B0604020202020204" pitchFamily="34" charset="0"/>
              </a:rPr>
              <a:t>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1600" dirty="0">
                <a:solidFill>
                  <a:srgbClr val="0057B8"/>
                </a:solidFill>
                <a:latin typeface="Montserrat Medium" pitchFamily="2" charset="77"/>
                <a:ea typeface="Verdana" panose="020B0604030504040204" pitchFamily="34" charset="0"/>
                <a:cs typeface="Helvetica" panose="020B0604020202020204" pitchFamily="34" charset="0"/>
              </a:rPr>
              <a:t> 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09F7A465-28C1-8A60-EFD0-6D38E3E41C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9925" y="5897839"/>
            <a:ext cx="4591050" cy="463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63520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Texto&#10;&#10;Descripción generada automáticamente con confianza baja">
            <a:extLst>
              <a:ext uri="{FF2B5EF4-FFF2-40B4-BE49-F238E27FC236}">
                <a16:creationId xmlns:a16="http://schemas.microsoft.com/office/drawing/2014/main" id="{DC49E9BB-82A9-A544-93B6-701D8E97A1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Rectángulo 6">
            <a:extLst>
              <a:ext uri="{FF2B5EF4-FFF2-40B4-BE49-F238E27FC236}">
                <a16:creationId xmlns:a16="http://schemas.microsoft.com/office/drawing/2014/main" id="{D1C4E3EA-94A5-A849-AEA9-93806D10773B}"/>
              </a:ext>
            </a:extLst>
          </p:cNvPr>
          <p:cNvSpPr/>
          <p:nvPr/>
        </p:nvSpPr>
        <p:spPr>
          <a:xfrm>
            <a:off x="4072134" y="2506061"/>
            <a:ext cx="404773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4000" b="1" dirty="0">
                <a:solidFill>
                  <a:srgbClr val="0057B8"/>
                </a:solidFill>
                <a:latin typeface="Montserrat SemiBold" pitchFamily="2" charset="77"/>
                <a:cs typeface="Helvetica" panose="020B0604020202020204" pitchFamily="34" charset="0"/>
              </a:rPr>
              <a:t>1· Introducción</a:t>
            </a:r>
          </a:p>
        </p:txBody>
      </p:sp>
    </p:spTree>
    <p:extLst>
      <p:ext uri="{BB962C8B-B14F-4D97-AF65-F5344CB8AC3E}">
        <p14:creationId xmlns:p14="http://schemas.microsoft.com/office/powerpoint/2010/main" val="20363764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09F7A465-28C1-8A60-EFD0-6D38E3E41C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9925" y="5897839"/>
            <a:ext cx="4591050" cy="463208"/>
          </a:xfrm>
          <a:prstGeom prst="rect">
            <a:avLst/>
          </a:prstGeom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40E470FD-9C9B-B379-85BA-EE4A02B6B008}"/>
              </a:ext>
            </a:extLst>
          </p:cNvPr>
          <p:cNvSpPr txBox="1"/>
          <p:nvPr/>
        </p:nvSpPr>
        <p:spPr>
          <a:xfrm>
            <a:off x="1053329" y="907452"/>
            <a:ext cx="1008534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>
                <a:solidFill>
                  <a:srgbClr val="0057B8"/>
                </a:solidFill>
                <a:latin typeface="Montserrat Medium" pitchFamily="2" charset="77"/>
                <a:ea typeface="Verdana" panose="020B0604030504040204" pitchFamily="34" charset="0"/>
                <a:cs typeface="Helvetica" panose="020B0604020202020204" pitchFamily="34" charset="0"/>
              </a:rPr>
              <a:t>1. Introducción</a:t>
            </a:r>
          </a:p>
          <a:p>
            <a:r>
              <a:rPr lang="es-ES" dirty="0">
                <a:solidFill>
                  <a:srgbClr val="0057B8"/>
                </a:solidFill>
                <a:latin typeface="Montserrat Thin" pitchFamily="2" charset="77"/>
                <a:ea typeface="Verdana" panose="020B0604030504040204" pitchFamily="34" charset="0"/>
                <a:cs typeface="Helvetica" panose="020B0604020202020204" pitchFamily="34" charset="0"/>
              </a:rPr>
              <a:t>Modelo de presentación</a:t>
            </a:r>
          </a:p>
          <a:p>
            <a:endParaRPr lang="es-ES" sz="3000" b="1" dirty="0">
              <a:solidFill>
                <a:schemeClr val="tx2"/>
              </a:solidFill>
              <a:latin typeface="Helvetica" panose="020B0604020202020204" pitchFamily="34" charset="0"/>
              <a:ea typeface="Verdana" panose="020B0604030504040204" pitchFamily="34" charset="0"/>
              <a:cs typeface="Helvetica" panose="020B0604020202020204" pitchFamily="34" charset="0"/>
            </a:endParaRPr>
          </a:p>
        </p:txBody>
      </p:sp>
      <p:sp>
        <p:nvSpPr>
          <p:cNvPr id="3" name="TextBox 30">
            <a:extLst>
              <a:ext uri="{FF2B5EF4-FFF2-40B4-BE49-F238E27FC236}">
                <a16:creationId xmlns:a16="http://schemas.microsoft.com/office/drawing/2014/main" id="{F83BC680-41A4-6EE5-B3BA-F52264CCA9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3329" y="1561995"/>
            <a:ext cx="10085342" cy="37340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2865" tIns="91433" rIns="182865" bIns="91433"/>
          <a:lstStyle>
            <a:lvl1pPr eaLnBrk="0" hangingPunct="0">
              <a:defRPr sz="4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4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4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4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4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just" eaLnBrk="1" hangingPunct="1">
              <a:lnSpc>
                <a:spcPct val="120000"/>
              </a:lnSpc>
            </a:pPr>
            <a:r>
              <a:rPr lang="en-US" altLang="es-ES" sz="1200" dirty="0">
                <a:solidFill>
                  <a:srgbClr val="0057B8"/>
                </a:solidFill>
                <a:latin typeface="Montserrat Medium" pitchFamily="2" charset="77"/>
                <a:cs typeface="Helvetica" panose="020B0604020202020204" pitchFamily="34" charset="0"/>
              </a:rPr>
              <a:t>Lorem ipsum dolor sit </a:t>
            </a:r>
            <a:r>
              <a:rPr lang="en-US" altLang="es-ES" sz="1200" dirty="0" err="1">
                <a:solidFill>
                  <a:srgbClr val="0057B8"/>
                </a:solidFill>
                <a:latin typeface="Montserrat Medium" pitchFamily="2" charset="77"/>
                <a:cs typeface="Helvetica" panose="020B0604020202020204" pitchFamily="34" charset="0"/>
              </a:rPr>
              <a:t>amet</a:t>
            </a:r>
            <a:r>
              <a:rPr lang="en-US" altLang="es-ES" sz="1200" dirty="0">
                <a:solidFill>
                  <a:srgbClr val="0057B8"/>
                </a:solidFill>
                <a:latin typeface="Montserrat Medium" pitchFamily="2" charset="77"/>
                <a:cs typeface="Helvetica" panose="020B0604020202020204" pitchFamily="34" charset="0"/>
              </a:rPr>
              <a:t>, </a:t>
            </a:r>
            <a:r>
              <a:rPr lang="en-US" altLang="es-ES" sz="1200" dirty="0" err="1">
                <a:solidFill>
                  <a:srgbClr val="0057B8"/>
                </a:solidFill>
                <a:latin typeface="Montserrat Medium" pitchFamily="2" charset="77"/>
                <a:cs typeface="Helvetica" panose="020B0604020202020204" pitchFamily="34" charset="0"/>
              </a:rPr>
              <a:t>consectetur</a:t>
            </a:r>
            <a:r>
              <a:rPr lang="en-US" altLang="es-ES" sz="1200" dirty="0">
                <a:solidFill>
                  <a:srgbClr val="0057B8"/>
                </a:solidFill>
                <a:latin typeface="Montserrat Medium" pitchFamily="2" charset="77"/>
                <a:cs typeface="Helvetica" panose="020B0604020202020204" pitchFamily="34" charset="0"/>
              </a:rPr>
              <a:t> </a:t>
            </a:r>
            <a:r>
              <a:rPr lang="en-US" altLang="es-ES" sz="1200" dirty="0" err="1">
                <a:solidFill>
                  <a:srgbClr val="0057B8"/>
                </a:solidFill>
                <a:latin typeface="Montserrat Medium" pitchFamily="2" charset="77"/>
                <a:cs typeface="Helvetica" panose="020B0604020202020204" pitchFamily="34" charset="0"/>
              </a:rPr>
              <a:t>adipiscing</a:t>
            </a:r>
            <a:r>
              <a:rPr lang="en-US" altLang="es-ES" sz="1200" dirty="0">
                <a:solidFill>
                  <a:srgbClr val="0057B8"/>
                </a:solidFill>
                <a:latin typeface="Montserrat Medium" pitchFamily="2" charset="77"/>
                <a:cs typeface="Helvetica" panose="020B0604020202020204" pitchFamily="34" charset="0"/>
              </a:rPr>
              <a:t> </a:t>
            </a:r>
            <a:r>
              <a:rPr lang="en-US" altLang="es-ES" sz="1200" dirty="0" err="1">
                <a:solidFill>
                  <a:srgbClr val="0057B8"/>
                </a:solidFill>
                <a:latin typeface="Montserrat Medium" pitchFamily="2" charset="77"/>
                <a:cs typeface="Helvetica" panose="020B0604020202020204" pitchFamily="34" charset="0"/>
              </a:rPr>
              <a:t>elit</a:t>
            </a:r>
            <a:r>
              <a:rPr lang="en-US" altLang="es-ES" sz="1200" dirty="0">
                <a:solidFill>
                  <a:srgbClr val="0057B8"/>
                </a:solidFill>
                <a:latin typeface="Montserrat Medium" pitchFamily="2" charset="77"/>
                <a:cs typeface="Helvetica" panose="020B0604020202020204" pitchFamily="34" charset="0"/>
              </a:rPr>
              <a:t>. </a:t>
            </a:r>
            <a:r>
              <a:rPr lang="en-US" altLang="es-ES" sz="1200" dirty="0" err="1">
                <a:solidFill>
                  <a:srgbClr val="0057B8"/>
                </a:solidFill>
                <a:latin typeface="Montserrat Medium" pitchFamily="2" charset="77"/>
                <a:cs typeface="Helvetica" panose="020B0604020202020204" pitchFamily="34" charset="0"/>
              </a:rPr>
              <a:t>Praesent</a:t>
            </a:r>
            <a:r>
              <a:rPr lang="en-US" altLang="es-ES" sz="1200" dirty="0">
                <a:solidFill>
                  <a:srgbClr val="0057B8"/>
                </a:solidFill>
                <a:latin typeface="Montserrat Medium" pitchFamily="2" charset="77"/>
                <a:cs typeface="Helvetica" panose="020B0604020202020204" pitchFamily="34" charset="0"/>
              </a:rPr>
              <a:t> </a:t>
            </a:r>
            <a:r>
              <a:rPr lang="en-US" altLang="es-ES" sz="1200" dirty="0" err="1">
                <a:solidFill>
                  <a:srgbClr val="0057B8"/>
                </a:solidFill>
                <a:latin typeface="Montserrat Medium" pitchFamily="2" charset="77"/>
                <a:cs typeface="Helvetica" panose="020B0604020202020204" pitchFamily="34" charset="0"/>
              </a:rPr>
              <a:t>molestie</a:t>
            </a:r>
            <a:r>
              <a:rPr lang="en-US" altLang="es-ES" sz="1200" dirty="0">
                <a:solidFill>
                  <a:srgbClr val="0057B8"/>
                </a:solidFill>
                <a:latin typeface="Montserrat Medium" pitchFamily="2" charset="77"/>
                <a:cs typeface="Helvetica" panose="020B0604020202020204" pitchFamily="34" charset="0"/>
              </a:rPr>
              <a:t> </a:t>
            </a:r>
            <a:r>
              <a:rPr lang="en-US" altLang="es-ES" sz="1200" dirty="0" err="1">
                <a:solidFill>
                  <a:srgbClr val="0057B8"/>
                </a:solidFill>
                <a:latin typeface="Montserrat Medium" pitchFamily="2" charset="77"/>
                <a:cs typeface="Helvetica" panose="020B0604020202020204" pitchFamily="34" charset="0"/>
              </a:rPr>
              <a:t>efficitur</a:t>
            </a:r>
            <a:r>
              <a:rPr lang="en-US" altLang="es-ES" sz="1200" dirty="0">
                <a:solidFill>
                  <a:srgbClr val="0057B8"/>
                </a:solidFill>
                <a:latin typeface="Montserrat Medium" pitchFamily="2" charset="77"/>
                <a:cs typeface="Helvetica" panose="020B0604020202020204" pitchFamily="34" charset="0"/>
              </a:rPr>
              <a:t> </a:t>
            </a:r>
            <a:r>
              <a:rPr lang="en-US" altLang="es-ES" sz="1200" dirty="0" err="1">
                <a:solidFill>
                  <a:srgbClr val="0057B8"/>
                </a:solidFill>
                <a:latin typeface="Montserrat Medium" pitchFamily="2" charset="77"/>
                <a:cs typeface="Helvetica" panose="020B0604020202020204" pitchFamily="34" charset="0"/>
              </a:rPr>
              <a:t>est</a:t>
            </a:r>
            <a:r>
              <a:rPr lang="en-US" altLang="es-ES" sz="1200" dirty="0">
                <a:solidFill>
                  <a:srgbClr val="0057B8"/>
                </a:solidFill>
                <a:latin typeface="Montserrat Medium" pitchFamily="2" charset="77"/>
                <a:cs typeface="Helvetica" panose="020B0604020202020204" pitchFamily="34" charset="0"/>
              </a:rPr>
              <a:t>, non </a:t>
            </a:r>
            <a:r>
              <a:rPr lang="en-US" altLang="es-ES" sz="1200" dirty="0" err="1">
                <a:solidFill>
                  <a:srgbClr val="0057B8"/>
                </a:solidFill>
                <a:latin typeface="Montserrat Medium" pitchFamily="2" charset="77"/>
                <a:cs typeface="Helvetica" panose="020B0604020202020204" pitchFamily="34" charset="0"/>
              </a:rPr>
              <a:t>varius</a:t>
            </a:r>
            <a:r>
              <a:rPr lang="en-US" altLang="es-ES" sz="1200" dirty="0">
                <a:solidFill>
                  <a:srgbClr val="0057B8"/>
                </a:solidFill>
                <a:latin typeface="Montserrat Medium" pitchFamily="2" charset="77"/>
                <a:cs typeface="Helvetica" panose="020B0604020202020204" pitchFamily="34" charset="0"/>
              </a:rPr>
              <a:t> </a:t>
            </a:r>
            <a:r>
              <a:rPr lang="en-US" altLang="es-ES" sz="1200" dirty="0" err="1">
                <a:solidFill>
                  <a:srgbClr val="0057B8"/>
                </a:solidFill>
                <a:latin typeface="Montserrat Medium" pitchFamily="2" charset="77"/>
                <a:cs typeface="Helvetica" panose="020B0604020202020204" pitchFamily="34" charset="0"/>
              </a:rPr>
              <a:t>purus</a:t>
            </a:r>
            <a:r>
              <a:rPr lang="en-US" altLang="es-ES" sz="1200" dirty="0">
                <a:solidFill>
                  <a:srgbClr val="0057B8"/>
                </a:solidFill>
                <a:latin typeface="Montserrat Medium" pitchFamily="2" charset="77"/>
                <a:cs typeface="Helvetica" panose="020B0604020202020204" pitchFamily="34" charset="0"/>
              </a:rPr>
              <a:t> </a:t>
            </a:r>
            <a:r>
              <a:rPr lang="en-US" altLang="es-ES" sz="1200" dirty="0" err="1">
                <a:solidFill>
                  <a:srgbClr val="0057B8"/>
                </a:solidFill>
                <a:latin typeface="Montserrat Medium" pitchFamily="2" charset="77"/>
                <a:cs typeface="Helvetica" panose="020B0604020202020204" pitchFamily="34" charset="0"/>
              </a:rPr>
              <a:t>elementum</a:t>
            </a:r>
            <a:r>
              <a:rPr lang="en-US" altLang="es-ES" sz="1200" dirty="0">
                <a:solidFill>
                  <a:srgbClr val="0057B8"/>
                </a:solidFill>
                <a:latin typeface="Montserrat Medium" pitchFamily="2" charset="77"/>
                <a:cs typeface="Helvetica" panose="020B0604020202020204" pitchFamily="34" charset="0"/>
              </a:rPr>
              <a:t> </a:t>
            </a:r>
            <a:r>
              <a:rPr lang="en-US" altLang="es-ES" sz="1200" dirty="0" err="1">
                <a:solidFill>
                  <a:srgbClr val="0057B8"/>
                </a:solidFill>
                <a:latin typeface="Montserrat Medium" pitchFamily="2" charset="77"/>
                <a:cs typeface="Helvetica" panose="020B0604020202020204" pitchFamily="34" charset="0"/>
              </a:rPr>
              <a:t>quis</a:t>
            </a:r>
            <a:r>
              <a:rPr lang="en-US" altLang="es-ES" sz="1200" dirty="0">
                <a:solidFill>
                  <a:srgbClr val="0057B8"/>
                </a:solidFill>
                <a:latin typeface="Montserrat Medium" pitchFamily="2" charset="77"/>
                <a:cs typeface="Helvetica" panose="020B0604020202020204" pitchFamily="34" charset="0"/>
              </a:rPr>
              <a:t>. </a:t>
            </a:r>
            <a:r>
              <a:rPr lang="en-US" altLang="es-ES" sz="1200" dirty="0" err="1">
                <a:solidFill>
                  <a:srgbClr val="0057B8"/>
                </a:solidFill>
                <a:latin typeface="Montserrat Medium" pitchFamily="2" charset="77"/>
                <a:cs typeface="Helvetica" panose="020B0604020202020204" pitchFamily="34" charset="0"/>
              </a:rPr>
              <a:t>Sed</a:t>
            </a:r>
            <a:r>
              <a:rPr lang="en-US" altLang="es-ES" sz="1200" dirty="0">
                <a:solidFill>
                  <a:srgbClr val="0057B8"/>
                </a:solidFill>
                <a:latin typeface="Montserrat Medium" pitchFamily="2" charset="77"/>
                <a:cs typeface="Helvetica" panose="020B0604020202020204" pitchFamily="34" charset="0"/>
              </a:rPr>
              <a:t> </a:t>
            </a:r>
            <a:r>
              <a:rPr lang="en-US" altLang="es-ES" sz="1200" dirty="0" err="1">
                <a:solidFill>
                  <a:srgbClr val="0057B8"/>
                </a:solidFill>
                <a:latin typeface="Montserrat Medium" pitchFamily="2" charset="77"/>
                <a:cs typeface="Helvetica" panose="020B0604020202020204" pitchFamily="34" charset="0"/>
              </a:rPr>
              <a:t>commodo</a:t>
            </a:r>
            <a:r>
              <a:rPr lang="en-US" altLang="es-ES" sz="1200" dirty="0">
                <a:solidFill>
                  <a:srgbClr val="0057B8"/>
                </a:solidFill>
                <a:latin typeface="Montserrat Medium" pitchFamily="2" charset="77"/>
                <a:cs typeface="Helvetica" panose="020B0604020202020204" pitchFamily="34" charset="0"/>
              </a:rPr>
              <a:t> ante </a:t>
            </a:r>
            <a:r>
              <a:rPr lang="en-US" altLang="es-ES" sz="1200" dirty="0" err="1">
                <a:solidFill>
                  <a:srgbClr val="0057B8"/>
                </a:solidFill>
                <a:latin typeface="Montserrat Medium" pitchFamily="2" charset="77"/>
                <a:cs typeface="Helvetica" panose="020B0604020202020204" pitchFamily="34" charset="0"/>
              </a:rPr>
              <a:t>mauris</a:t>
            </a:r>
            <a:r>
              <a:rPr lang="en-US" altLang="es-ES" sz="1200" dirty="0">
                <a:solidFill>
                  <a:srgbClr val="0057B8"/>
                </a:solidFill>
                <a:latin typeface="Montserrat Medium" pitchFamily="2" charset="77"/>
                <a:cs typeface="Helvetica" panose="020B0604020202020204" pitchFamily="34" charset="0"/>
              </a:rPr>
              <a:t>, </a:t>
            </a:r>
            <a:r>
              <a:rPr lang="en-US" altLang="es-ES" sz="1200" dirty="0" err="1">
                <a:solidFill>
                  <a:srgbClr val="0057B8"/>
                </a:solidFill>
                <a:latin typeface="Montserrat Medium" pitchFamily="2" charset="77"/>
                <a:cs typeface="Helvetica" panose="020B0604020202020204" pitchFamily="34" charset="0"/>
              </a:rPr>
              <a:t>sed</a:t>
            </a:r>
            <a:r>
              <a:rPr lang="en-US" altLang="es-ES" sz="1200" dirty="0">
                <a:solidFill>
                  <a:srgbClr val="0057B8"/>
                </a:solidFill>
                <a:latin typeface="Montserrat Medium" pitchFamily="2" charset="77"/>
                <a:cs typeface="Helvetica" panose="020B0604020202020204" pitchFamily="34" charset="0"/>
              </a:rPr>
              <a:t> </a:t>
            </a:r>
            <a:r>
              <a:rPr lang="en-US" altLang="es-ES" sz="1200" dirty="0" err="1">
                <a:solidFill>
                  <a:srgbClr val="0057B8"/>
                </a:solidFill>
                <a:latin typeface="Montserrat Medium" pitchFamily="2" charset="77"/>
                <a:cs typeface="Helvetica" panose="020B0604020202020204" pitchFamily="34" charset="0"/>
              </a:rPr>
              <a:t>pulvinar</a:t>
            </a:r>
            <a:r>
              <a:rPr lang="en-US" altLang="es-ES" sz="1200" dirty="0">
                <a:solidFill>
                  <a:srgbClr val="0057B8"/>
                </a:solidFill>
                <a:latin typeface="Montserrat Medium" pitchFamily="2" charset="77"/>
                <a:cs typeface="Helvetica" panose="020B0604020202020204" pitchFamily="34" charset="0"/>
              </a:rPr>
              <a:t> </a:t>
            </a:r>
            <a:r>
              <a:rPr lang="en-US" altLang="es-ES" sz="1200" dirty="0" err="1">
                <a:solidFill>
                  <a:srgbClr val="0057B8"/>
                </a:solidFill>
                <a:latin typeface="Montserrat Medium" pitchFamily="2" charset="77"/>
                <a:cs typeface="Helvetica" panose="020B0604020202020204" pitchFamily="34" charset="0"/>
              </a:rPr>
              <a:t>erat</a:t>
            </a:r>
            <a:r>
              <a:rPr lang="en-US" altLang="es-ES" sz="1200" dirty="0">
                <a:solidFill>
                  <a:srgbClr val="0057B8"/>
                </a:solidFill>
                <a:latin typeface="Montserrat Medium" pitchFamily="2" charset="77"/>
                <a:cs typeface="Helvetica" panose="020B0604020202020204" pitchFamily="34" charset="0"/>
              </a:rPr>
              <a:t> </a:t>
            </a:r>
            <a:r>
              <a:rPr lang="en-US" altLang="es-ES" sz="1200" dirty="0" err="1">
                <a:solidFill>
                  <a:srgbClr val="0057B8"/>
                </a:solidFill>
                <a:latin typeface="Montserrat Medium" pitchFamily="2" charset="77"/>
                <a:cs typeface="Helvetica" panose="020B0604020202020204" pitchFamily="34" charset="0"/>
              </a:rPr>
              <a:t>sollicitudin</a:t>
            </a:r>
            <a:r>
              <a:rPr lang="en-US" altLang="es-ES" sz="1200" dirty="0">
                <a:solidFill>
                  <a:srgbClr val="0057B8"/>
                </a:solidFill>
                <a:latin typeface="Montserrat Medium" pitchFamily="2" charset="77"/>
                <a:cs typeface="Helvetica" panose="020B0604020202020204" pitchFamily="34" charset="0"/>
              </a:rPr>
              <a:t> in. </a:t>
            </a:r>
            <a:r>
              <a:rPr lang="en-US" altLang="es-ES" sz="1200" dirty="0" err="1">
                <a:solidFill>
                  <a:srgbClr val="0057B8"/>
                </a:solidFill>
                <a:latin typeface="Montserrat Medium" pitchFamily="2" charset="77"/>
                <a:cs typeface="Helvetica" panose="020B0604020202020204" pitchFamily="34" charset="0"/>
              </a:rPr>
              <a:t>Mauris</a:t>
            </a:r>
            <a:r>
              <a:rPr lang="en-US" altLang="es-ES" sz="1200" dirty="0">
                <a:solidFill>
                  <a:srgbClr val="0057B8"/>
                </a:solidFill>
                <a:latin typeface="Montserrat Medium" pitchFamily="2" charset="77"/>
                <a:cs typeface="Helvetica" panose="020B0604020202020204" pitchFamily="34" charset="0"/>
              </a:rPr>
              <a:t> </a:t>
            </a:r>
            <a:r>
              <a:rPr lang="en-US" altLang="es-ES" sz="1200" dirty="0" err="1">
                <a:solidFill>
                  <a:srgbClr val="0057B8"/>
                </a:solidFill>
                <a:latin typeface="Montserrat Medium" pitchFamily="2" charset="77"/>
                <a:cs typeface="Helvetica" panose="020B0604020202020204" pitchFamily="34" charset="0"/>
              </a:rPr>
              <a:t>vehicula</a:t>
            </a:r>
            <a:r>
              <a:rPr lang="en-US" altLang="es-ES" sz="1200" dirty="0">
                <a:solidFill>
                  <a:srgbClr val="0057B8"/>
                </a:solidFill>
                <a:latin typeface="Montserrat Medium" pitchFamily="2" charset="77"/>
                <a:cs typeface="Helvetica" panose="020B0604020202020204" pitchFamily="34" charset="0"/>
              </a:rPr>
              <a:t> </a:t>
            </a:r>
            <a:r>
              <a:rPr lang="en-US" altLang="es-ES" sz="1200" dirty="0" err="1">
                <a:solidFill>
                  <a:srgbClr val="0057B8"/>
                </a:solidFill>
                <a:latin typeface="Montserrat Medium" pitchFamily="2" charset="77"/>
                <a:cs typeface="Helvetica" panose="020B0604020202020204" pitchFamily="34" charset="0"/>
              </a:rPr>
              <a:t>enim</a:t>
            </a:r>
            <a:r>
              <a:rPr lang="en-US" altLang="es-ES" sz="1200" dirty="0">
                <a:solidFill>
                  <a:srgbClr val="0057B8"/>
                </a:solidFill>
                <a:latin typeface="Montserrat Medium" pitchFamily="2" charset="77"/>
                <a:cs typeface="Helvetica" panose="020B0604020202020204" pitchFamily="34" charset="0"/>
              </a:rPr>
              <a:t> </a:t>
            </a:r>
            <a:r>
              <a:rPr lang="en-US" altLang="es-ES" sz="1200" dirty="0" err="1">
                <a:solidFill>
                  <a:srgbClr val="0057B8"/>
                </a:solidFill>
                <a:latin typeface="Montserrat Medium" pitchFamily="2" charset="77"/>
                <a:cs typeface="Helvetica" panose="020B0604020202020204" pitchFamily="34" charset="0"/>
              </a:rPr>
              <a:t>quis</a:t>
            </a:r>
            <a:r>
              <a:rPr lang="en-US" altLang="es-ES" sz="1200" dirty="0">
                <a:solidFill>
                  <a:srgbClr val="0057B8"/>
                </a:solidFill>
                <a:latin typeface="Montserrat Medium" pitchFamily="2" charset="77"/>
                <a:cs typeface="Helvetica" panose="020B0604020202020204" pitchFamily="34" charset="0"/>
              </a:rPr>
              <a:t>  magna </a:t>
            </a:r>
            <a:r>
              <a:rPr lang="en-US" altLang="es-ES" sz="1200" dirty="0" err="1">
                <a:solidFill>
                  <a:srgbClr val="0057B8"/>
                </a:solidFill>
                <a:latin typeface="Montserrat Medium" pitchFamily="2" charset="77"/>
                <a:cs typeface="Helvetica" panose="020B0604020202020204" pitchFamily="34" charset="0"/>
              </a:rPr>
              <a:t>commodo</a:t>
            </a:r>
            <a:r>
              <a:rPr lang="en-US" altLang="es-ES" sz="1200" dirty="0">
                <a:solidFill>
                  <a:srgbClr val="0057B8"/>
                </a:solidFill>
                <a:latin typeface="Montserrat Medium" pitchFamily="2" charset="77"/>
                <a:cs typeface="Helvetica" panose="020B0604020202020204" pitchFamily="34" charset="0"/>
              </a:rPr>
              <a:t> </a:t>
            </a:r>
            <a:r>
              <a:rPr lang="en-US" altLang="es-ES" sz="1200" dirty="0" err="1">
                <a:solidFill>
                  <a:srgbClr val="0057B8"/>
                </a:solidFill>
                <a:latin typeface="Montserrat Medium" pitchFamily="2" charset="77"/>
                <a:cs typeface="Helvetica" panose="020B0604020202020204" pitchFamily="34" charset="0"/>
              </a:rPr>
              <a:t>pulvinar</a:t>
            </a:r>
            <a:r>
              <a:rPr lang="en-US" altLang="es-ES" sz="1200" dirty="0">
                <a:solidFill>
                  <a:srgbClr val="0057B8"/>
                </a:solidFill>
                <a:latin typeface="Montserrat Medium" pitchFamily="2" charset="77"/>
                <a:cs typeface="Helvetica" panose="020B0604020202020204" pitchFamily="34" charset="0"/>
              </a:rPr>
              <a:t>. </a:t>
            </a:r>
            <a:r>
              <a:rPr lang="en-US" altLang="es-ES" sz="1200" dirty="0" err="1">
                <a:solidFill>
                  <a:srgbClr val="0057B8"/>
                </a:solidFill>
                <a:latin typeface="Montserrat Medium" pitchFamily="2" charset="77"/>
                <a:cs typeface="Helvetica" panose="020B0604020202020204" pitchFamily="34" charset="0"/>
              </a:rPr>
              <a:t>Phasellus</a:t>
            </a:r>
            <a:r>
              <a:rPr lang="en-US" altLang="es-ES" sz="1200" dirty="0">
                <a:solidFill>
                  <a:srgbClr val="0057B8"/>
                </a:solidFill>
                <a:latin typeface="Montserrat Medium" pitchFamily="2" charset="77"/>
                <a:cs typeface="Helvetica" panose="020B0604020202020204" pitchFamily="34" charset="0"/>
              </a:rPr>
              <a:t> ac </a:t>
            </a:r>
            <a:r>
              <a:rPr lang="en-US" altLang="es-ES" sz="1200" dirty="0" err="1">
                <a:solidFill>
                  <a:srgbClr val="0057B8"/>
                </a:solidFill>
                <a:latin typeface="Montserrat Medium" pitchFamily="2" charset="77"/>
                <a:cs typeface="Helvetica" panose="020B0604020202020204" pitchFamily="34" charset="0"/>
              </a:rPr>
              <a:t>sem</a:t>
            </a:r>
            <a:r>
              <a:rPr lang="en-US" altLang="es-ES" sz="1200" dirty="0">
                <a:solidFill>
                  <a:srgbClr val="0057B8"/>
                </a:solidFill>
                <a:latin typeface="Montserrat Medium" pitchFamily="2" charset="77"/>
                <a:cs typeface="Helvetica" panose="020B0604020202020204" pitchFamily="34" charset="0"/>
              </a:rPr>
              <a:t> </a:t>
            </a:r>
            <a:r>
              <a:rPr lang="en-US" altLang="es-ES" sz="1200" dirty="0" err="1">
                <a:solidFill>
                  <a:srgbClr val="0057B8"/>
                </a:solidFill>
                <a:latin typeface="Montserrat Medium" pitchFamily="2" charset="77"/>
                <a:cs typeface="Helvetica" panose="020B0604020202020204" pitchFamily="34" charset="0"/>
              </a:rPr>
              <a:t>augue</a:t>
            </a:r>
            <a:r>
              <a:rPr lang="en-US" altLang="es-ES" sz="1200" dirty="0">
                <a:solidFill>
                  <a:srgbClr val="0057B8"/>
                </a:solidFill>
                <a:latin typeface="Montserrat Medium" pitchFamily="2" charset="77"/>
                <a:cs typeface="Helvetica" panose="020B0604020202020204" pitchFamily="34" charset="0"/>
              </a:rPr>
              <a:t>. </a:t>
            </a:r>
          </a:p>
          <a:p>
            <a:pPr algn="just" eaLnBrk="1" hangingPunct="1">
              <a:lnSpc>
                <a:spcPct val="120000"/>
              </a:lnSpc>
            </a:pPr>
            <a:endParaRPr lang="en-US" altLang="es-ES" sz="1200" dirty="0">
              <a:solidFill>
                <a:srgbClr val="0057B8"/>
              </a:solidFill>
              <a:latin typeface="Montserrat Medium" pitchFamily="2" charset="77"/>
              <a:cs typeface="Helvetica" panose="020B0604020202020204" pitchFamily="34" charset="0"/>
            </a:endParaRPr>
          </a:p>
          <a:p>
            <a:pPr algn="just" eaLnBrk="1" hangingPunct="1">
              <a:lnSpc>
                <a:spcPct val="120000"/>
              </a:lnSpc>
            </a:pPr>
            <a:r>
              <a:rPr lang="en-US" altLang="es-ES" sz="1200" dirty="0" err="1">
                <a:solidFill>
                  <a:srgbClr val="0057B8"/>
                </a:solidFill>
                <a:latin typeface="Montserrat Medium" pitchFamily="2" charset="77"/>
                <a:cs typeface="Helvetica" panose="020B0604020202020204" pitchFamily="34" charset="0"/>
              </a:rPr>
              <a:t>Phasellus</a:t>
            </a:r>
            <a:r>
              <a:rPr lang="en-US" altLang="es-ES" sz="1200" dirty="0">
                <a:solidFill>
                  <a:srgbClr val="0057B8"/>
                </a:solidFill>
                <a:latin typeface="Montserrat Medium" pitchFamily="2" charset="77"/>
                <a:cs typeface="Helvetica" panose="020B0604020202020204" pitchFamily="34" charset="0"/>
              </a:rPr>
              <a:t> ac </a:t>
            </a:r>
            <a:r>
              <a:rPr lang="en-US" altLang="es-ES" sz="1200" dirty="0" err="1">
                <a:solidFill>
                  <a:srgbClr val="0057B8"/>
                </a:solidFill>
                <a:latin typeface="Montserrat Medium" pitchFamily="2" charset="77"/>
                <a:cs typeface="Helvetica" panose="020B0604020202020204" pitchFamily="34" charset="0"/>
              </a:rPr>
              <a:t>urna</a:t>
            </a:r>
            <a:r>
              <a:rPr lang="en-US" altLang="es-ES" sz="1200" dirty="0">
                <a:solidFill>
                  <a:srgbClr val="0057B8"/>
                </a:solidFill>
                <a:latin typeface="Montserrat Medium" pitchFamily="2" charset="77"/>
                <a:cs typeface="Helvetica" panose="020B0604020202020204" pitchFamily="34" charset="0"/>
              </a:rPr>
              <a:t> a </a:t>
            </a:r>
            <a:r>
              <a:rPr lang="en-US" altLang="es-ES" sz="1200" dirty="0" err="1">
                <a:solidFill>
                  <a:srgbClr val="0057B8"/>
                </a:solidFill>
                <a:latin typeface="Montserrat Medium" pitchFamily="2" charset="77"/>
                <a:cs typeface="Helvetica" panose="020B0604020202020204" pitchFamily="34" charset="0"/>
              </a:rPr>
              <a:t>nulla</a:t>
            </a:r>
            <a:r>
              <a:rPr lang="en-US" altLang="es-ES" sz="1200" dirty="0">
                <a:solidFill>
                  <a:srgbClr val="0057B8"/>
                </a:solidFill>
                <a:latin typeface="Montserrat Medium" pitchFamily="2" charset="77"/>
                <a:cs typeface="Helvetica" panose="020B0604020202020204" pitchFamily="34" charset="0"/>
              </a:rPr>
              <a:t> </a:t>
            </a:r>
            <a:r>
              <a:rPr lang="en-US" altLang="es-ES" sz="1200" dirty="0" err="1">
                <a:solidFill>
                  <a:srgbClr val="0057B8"/>
                </a:solidFill>
                <a:latin typeface="Montserrat Medium" pitchFamily="2" charset="77"/>
                <a:cs typeface="Helvetica" panose="020B0604020202020204" pitchFamily="34" charset="0"/>
              </a:rPr>
              <a:t>lacinia</a:t>
            </a:r>
            <a:r>
              <a:rPr lang="en-US" altLang="es-ES" sz="1200" dirty="0">
                <a:solidFill>
                  <a:srgbClr val="0057B8"/>
                </a:solidFill>
                <a:latin typeface="Montserrat Medium" pitchFamily="2" charset="77"/>
                <a:cs typeface="Helvetica" panose="020B0604020202020204" pitchFamily="34" charset="0"/>
              </a:rPr>
              <a:t> </a:t>
            </a:r>
            <a:r>
              <a:rPr lang="en-US" altLang="es-ES" sz="1200" dirty="0" err="1">
                <a:solidFill>
                  <a:srgbClr val="0057B8"/>
                </a:solidFill>
                <a:latin typeface="Montserrat Medium" pitchFamily="2" charset="77"/>
                <a:cs typeface="Helvetica" panose="020B0604020202020204" pitchFamily="34" charset="0"/>
              </a:rPr>
              <a:t>fermentum</a:t>
            </a:r>
            <a:r>
              <a:rPr lang="en-US" altLang="es-ES" sz="1200" dirty="0">
                <a:solidFill>
                  <a:srgbClr val="0057B8"/>
                </a:solidFill>
                <a:latin typeface="Montserrat Medium" pitchFamily="2" charset="77"/>
                <a:cs typeface="Helvetica" panose="020B0604020202020204" pitchFamily="34" charset="0"/>
              </a:rPr>
              <a:t>. </a:t>
            </a:r>
            <a:r>
              <a:rPr lang="en-US" altLang="es-ES" sz="1200" dirty="0" err="1">
                <a:solidFill>
                  <a:srgbClr val="0057B8"/>
                </a:solidFill>
                <a:latin typeface="Montserrat Medium" pitchFamily="2" charset="77"/>
                <a:cs typeface="Helvetica" panose="020B0604020202020204" pitchFamily="34" charset="0"/>
              </a:rPr>
              <a:t>Proin</a:t>
            </a:r>
            <a:r>
              <a:rPr lang="en-US" altLang="es-ES" sz="1200" dirty="0">
                <a:solidFill>
                  <a:srgbClr val="0057B8"/>
                </a:solidFill>
                <a:latin typeface="Montserrat Medium" pitchFamily="2" charset="77"/>
                <a:cs typeface="Helvetica" panose="020B0604020202020204" pitchFamily="34" charset="0"/>
              </a:rPr>
              <a:t> </a:t>
            </a:r>
            <a:r>
              <a:rPr lang="en-US" altLang="es-ES" sz="1200" dirty="0" err="1">
                <a:solidFill>
                  <a:srgbClr val="0057B8"/>
                </a:solidFill>
                <a:latin typeface="Montserrat Medium" pitchFamily="2" charset="77"/>
                <a:cs typeface="Helvetica" panose="020B0604020202020204" pitchFamily="34" charset="0"/>
              </a:rPr>
              <a:t>placerat</a:t>
            </a:r>
            <a:r>
              <a:rPr lang="en-US" altLang="es-ES" sz="1200" dirty="0">
                <a:solidFill>
                  <a:srgbClr val="0057B8"/>
                </a:solidFill>
                <a:latin typeface="Montserrat Medium" pitchFamily="2" charset="77"/>
                <a:cs typeface="Helvetica" panose="020B0604020202020204" pitchFamily="34" charset="0"/>
              </a:rPr>
              <a:t>, </a:t>
            </a:r>
            <a:r>
              <a:rPr lang="en-US" altLang="es-ES" sz="1200" dirty="0" err="1">
                <a:solidFill>
                  <a:srgbClr val="0057B8"/>
                </a:solidFill>
                <a:latin typeface="Montserrat Medium" pitchFamily="2" charset="77"/>
                <a:cs typeface="Helvetica" panose="020B0604020202020204" pitchFamily="34" charset="0"/>
              </a:rPr>
              <a:t>orci</a:t>
            </a:r>
            <a:r>
              <a:rPr lang="en-US" altLang="es-ES" sz="1200" dirty="0">
                <a:solidFill>
                  <a:srgbClr val="0057B8"/>
                </a:solidFill>
                <a:latin typeface="Montserrat Medium" pitchFamily="2" charset="77"/>
                <a:cs typeface="Helvetica" panose="020B0604020202020204" pitchFamily="34" charset="0"/>
              </a:rPr>
              <a:t> a </a:t>
            </a:r>
            <a:r>
              <a:rPr lang="en-US" altLang="es-ES" sz="1200" dirty="0" err="1">
                <a:solidFill>
                  <a:srgbClr val="0057B8"/>
                </a:solidFill>
                <a:latin typeface="Montserrat Medium" pitchFamily="2" charset="77"/>
                <a:cs typeface="Helvetica" panose="020B0604020202020204" pitchFamily="34" charset="0"/>
              </a:rPr>
              <a:t>blandit</a:t>
            </a:r>
            <a:r>
              <a:rPr lang="en-US" altLang="es-ES" sz="1200" dirty="0">
                <a:solidFill>
                  <a:srgbClr val="0057B8"/>
                </a:solidFill>
                <a:latin typeface="Montserrat Medium" pitchFamily="2" charset="77"/>
                <a:cs typeface="Helvetica" panose="020B0604020202020204" pitchFamily="34" charset="0"/>
              </a:rPr>
              <a:t> </a:t>
            </a:r>
            <a:r>
              <a:rPr lang="en-US" altLang="es-ES" sz="1200" dirty="0" err="1">
                <a:solidFill>
                  <a:srgbClr val="0057B8"/>
                </a:solidFill>
                <a:latin typeface="Montserrat Medium" pitchFamily="2" charset="77"/>
                <a:cs typeface="Helvetica" panose="020B0604020202020204" pitchFamily="34" charset="0"/>
              </a:rPr>
              <a:t>venenatis</a:t>
            </a:r>
            <a:r>
              <a:rPr lang="en-US" altLang="es-ES" sz="1200" dirty="0">
                <a:solidFill>
                  <a:srgbClr val="0057B8"/>
                </a:solidFill>
                <a:latin typeface="Montserrat Medium" pitchFamily="2" charset="77"/>
                <a:cs typeface="Helvetica" panose="020B0604020202020204" pitchFamily="34" charset="0"/>
              </a:rPr>
              <a:t>, lacus ante </a:t>
            </a:r>
            <a:r>
              <a:rPr lang="en-US" altLang="es-ES" sz="1200" dirty="0" err="1">
                <a:solidFill>
                  <a:srgbClr val="0057B8"/>
                </a:solidFill>
                <a:latin typeface="Montserrat Medium" pitchFamily="2" charset="77"/>
                <a:cs typeface="Helvetica" panose="020B0604020202020204" pitchFamily="34" charset="0"/>
              </a:rPr>
              <a:t>sollicitudin</a:t>
            </a:r>
            <a:r>
              <a:rPr lang="en-US" altLang="es-ES" sz="1200" dirty="0">
                <a:solidFill>
                  <a:srgbClr val="0057B8"/>
                </a:solidFill>
                <a:latin typeface="Montserrat Medium" pitchFamily="2" charset="77"/>
                <a:cs typeface="Helvetica" panose="020B0604020202020204" pitchFamily="34" charset="0"/>
              </a:rPr>
              <a:t> </a:t>
            </a:r>
            <a:r>
              <a:rPr lang="en-US" altLang="es-ES" sz="1200" dirty="0" err="1">
                <a:solidFill>
                  <a:srgbClr val="0057B8"/>
                </a:solidFill>
                <a:latin typeface="Montserrat Medium" pitchFamily="2" charset="77"/>
                <a:cs typeface="Helvetica" panose="020B0604020202020204" pitchFamily="34" charset="0"/>
              </a:rPr>
              <a:t>neque</a:t>
            </a:r>
            <a:r>
              <a:rPr lang="en-US" altLang="es-ES" sz="1200" dirty="0">
                <a:solidFill>
                  <a:srgbClr val="0057B8"/>
                </a:solidFill>
                <a:latin typeface="Montserrat Medium" pitchFamily="2" charset="77"/>
                <a:cs typeface="Helvetica" panose="020B0604020202020204" pitchFamily="34" charset="0"/>
              </a:rPr>
              <a:t>, in </a:t>
            </a:r>
            <a:r>
              <a:rPr lang="en-US" altLang="es-ES" sz="1200" dirty="0" err="1">
                <a:solidFill>
                  <a:srgbClr val="0057B8"/>
                </a:solidFill>
                <a:latin typeface="Montserrat Medium" pitchFamily="2" charset="77"/>
                <a:cs typeface="Helvetica" panose="020B0604020202020204" pitchFamily="34" charset="0"/>
              </a:rPr>
              <a:t>suscipit</a:t>
            </a:r>
            <a:r>
              <a:rPr lang="en-US" altLang="es-ES" sz="1200" dirty="0">
                <a:solidFill>
                  <a:srgbClr val="0057B8"/>
                </a:solidFill>
                <a:latin typeface="Montserrat Medium" pitchFamily="2" charset="77"/>
                <a:cs typeface="Helvetica" panose="020B0604020202020204" pitchFamily="34" charset="0"/>
              </a:rPr>
              <a:t> </a:t>
            </a:r>
            <a:r>
              <a:rPr lang="en-US" altLang="es-ES" sz="1200" dirty="0" err="1">
                <a:solidFill>
                  <a:srgbClr val="0057B8"/>
                </a:solidFill>
                <a:latin typeface="Montserrat Medium" pitchFamily="2" charset="77"/>
                <a:cs typeface="Helvetica" panose="020B0604020202020204" pitchFamily="34" charset="0"/>
              </a:rPr>
              <a:t>eros</a:t>
            </a:r>
            <a:r>
              <a:rPr lang="en-US" altLang="es-ES" sz="1200" dirty="0">
                <a:solidFill>
                  <a:srgbClr val="0057B8"/>
                </a:solidFill>
                <a:latin typeface="Montserrat Medium" pitchFamily="2" charset="77"/>
                <a:cs typeface="Helvetica" panose="020B0604020202020204" pitchFamily="34" charset="0"/>
              </a:rPr>
              <a:t> </a:t>
            </a:r>
            <a:r>
              <a:rPr lang="en-US" altLang="es-ES" sz="1200" dirty="0" err="1">
                <a:solidFill>
                  <a:srgbClr val="0057B8"/>
                </a:solidFill>
                <a:latin typeface="Montserrat Medium" pitchFamily="2" charset="77"/>
                <a:cs typeface="Helvetica" panose="020B0604020202020204" pitchFamily="34" charset="0"/>
              </a:rPr>
              <a:t>leo</a:t>
            </a:r>
            <a:r>
              <a:rPr lang="en-US" altLang="es-ES" sz="1200" dirty="0">
                <a:solidFill>
                  <a:srgbClr val="0057B8"/>
                </a:solidFill>
                <a:latin typeface="Montserrat Medium" pitchFamily="2" charset="77"/>
                <a:cs typeface="Helvetica" panose="020B0604020202020204" pitchFamily="34" charset="0"/>
              </a:rPr>
              <a:t> vitae sem. </a:t>
            </a:r>
            <a:r>
              <a:rPr lang="en-US" altLang="es-ES" sz="1200" dirty="0" err="1">
                <a:solidFill>
                  <a:srgbClr val="0057B8"/>
                </a:solidFill>
                <a:latin typeface="Montserrat Medium" pitchFamily="2" charset="77"/>
                <a:cs typeface="Helvetica" panose="020B0604020202020204" pitchFamily="34" charset="0"/>
              </a:rPr>
              <a:t>Vestibulum</a:t>
            </a:r>
            <a:r>
              <a:rPr lang="en-US" altLang="es-ES" sz="1200" dirty="0">
                <a:solidFill>
                  <a:srgbClr val="0057B8"/>
                </a:solidFill>
                <a:latin typeface="Montserrat Medium" pitchFamily="2" charset="77"/>
                <a:cs typeface="Helvetica" panose="020B0604020202020204" pitchFamily="34" charset="0"/>
              </a:rPr>
              <a:t> a </a:t>
            </a:r>
            <a:r>
              <a:rPr lang="en-US" altLang="es-ES" sz="1200" dirty="0" err="1">
                <a:solidFill>
                  <a:srgbClr val="0057B8"/>
                </a:solidFill>
                <a:latin typeface="Montserrat Medium" pitchFamily="2" charset="77"/>
                <a:cs typeface="Helvetica" panose="020B0604020202020204" pitchFamily="34" charset="0"/>
              </a:rPr>
              <a:t>mattis</a:t>
            </a:r>
            <a:r>
              <a:rPr lang="en-US" altLang="es-ES" sz="1200" dirty="0">
                <a:solidFill>
                  <a:srgbClr val="0057B8"/>
                </a:solidFill>
                <a:latin typeface="Montserrat Medium" pitchFamily="2" charset="77"/>
                <a:cs typeface="Helvetica" panose="020B0604020202020204" pitchFamily="34" charset="0"/>
              </a:rPr>
              <a:t> </a:t>
            </a:r>
            <a:r>
              <a:rPr lang="en-US" altLang="es-ES" sz="1200" dirty="0" err="1">
                <a:solidFill>
                  <a:srgbClr val="0057B8"/>
                </a:solidFill>
                <a:latin typeface="Montserrat Medium" pitchFamily="2" charset="77"/>
                <a:cs typeface="Helvetica" panose="020B0604020202020204" pitchFamily="34" charset="0"/>
              </a:rPr>
              <a:t>odio</a:t>
            </a:r>
            <a:r>
              <a:rPr lang="en-US" altLang="es-ES" sz="1200" dirty="0">
                <a:solidFill>
                  <a:srgbClr val="0057B8"/>
                </a:solidFill>
                <a:latin typeface="Montserrat Medium" pitchFamily="2" charset="77"/>
                <a:cs typeface="Helvetica" panose="020B0604020202020204" pitchFamily="34" charset="0"/>
              </a:rPr>
              <a:t>. </a:t>
            </a:r>
            <a:r>
              <a:rPr lang="en-US" altLang="es-ES" sz="1200" dirty="0" err="1">
                <a:solidFill>
                  <a:srgbClr val="0057B8"/>
                </a:solidFill>
                <a:latin typeface="Montserrat Medium" pitchFamily="2" charset="77"/>
                <a:cs typeface="Helvetica" panose="020B0604020202020204" pitchFamily="34" charset="0"/>
              </a:rPr>
              <a:t>Aliquam</a:t>
            </a:r>
            <a:r>
              <a:rPr lang="en-US" altLang="es-ES" sz="1200" dirty="0">
                <a:solidFill>
                  <a:srgbClr val="0057B8"/>
                </a:solidFill>
                <a:latin typeface="Montserrat Medium" pitchFamily="2" charset="77"/>
                <a:cs typeface="Helvetica" panose="020B0604020202020204" pitchFamily="34" charset="0"/>
              </a:rPr>
              <a:t> </a:t>
            </a:r>
            <a:r>
              <a:rPr lang="en-US" altLang="es-ES" sz="1200" dirty="0" err="1">
                <a:solidFill>
                  <a:srgbClr val="0057B8"/>
                </a:solidFill>
                <a:latin typeface="Montserrat Medium" pitchFamily="2" charset="77"/>
                <a:cs typeface="Helvetica" panose="020B0604020202020204" pitchFamily="34" charset="0"/>
              </a:rPr>
              <a:t>lobortis</a:t>
            </a:r>
            <a:r>
              <a:rPr lang="en-US" altLang="es-ES" sz="1200" dirty="0">
                <a:solidFill>
                  <a:srgbClr val="0057B8"/>
                </a:solidFill>
                <a:latin typeface="Montserrat Medium" pitchFamily="2" charset="77"/>
                <a:cs typeface="Helvetica" panose="020B0604020202020204" pitchFamily="34" charset="0"/>
              </a:rPr>
              <a:t>, </a:t>
            </a:r>
            <a:r>
              <a:rPr lang="en-US" altLang="es-ES" sz="1200" dirty="0" err="1">
                <a:solidFill>
                  <a:srgbClr val="0057B8"/>
                </a:solidFill>
                <a:latin typeface="Montserrat Medium" pitchFamily="2" charset="77"/>
                <a:cs typeface="Helvetica" panose="020B0604020202020204" pitchFamily="34" charset="0"/>
              </a:rPr>
              <a:t>sapien</a:t>
            </a:r>
            <a:r>
              <a:rPr lang="en-US" altLang="es-ES" sz="1200" dirty="0">
                <a:solidFill>
                  <a:srgbClr val="0057B8"/>
                </a:solidFill>
                <a:latin typeface="Montserrat Medium" pitchFamily="2" charset="77"/>
                <a:cs typeface="Helvetica" panose="020B0604020202020204" pitchFamily="34" charset="0"/>
              </a:rPr>
              <a:t> </a:t>
            </a:r>
            <a:r>
              <a:rPr lang="en-US" altLang="es-ES" sz="1200" dirty="0" err="1">
                <a:solidFill>
                  <a:srgbClr val="0057B8"/>
                </a:solidFill>
                <a:latin typeface="Montserrat Medium" pitchFamily="2" charset="77"/>
                <a:cs typeface="Helvetica" panose="020B0604020202020204" pitchFamily="34" charset="0"/>
              </a:rPr>
              <a:t>vel</a:t>
            </a:r>
            <a:r>
              <a:rPr lang="en-US" altLang="es-ES" sz="1200" dirty="0">
                <a:solidFill>
                  <a:srgbClr val="0057B8"/>
                </a:solidFill>
                <a:latin typeface="Montserrat Medium" pitchFamily="2" charset="77"/>
                <a:cs typeface="Helvetica" panose="020B0604020202020204" pitchFamily="34" charset="0"/>
              </a:rPr>
              <a:t> </a:t>
            </a:r>
            <a:r>
              <a:rPr lang="en-US" altLang="es-ES" sz="1200" dirty="0" err="1">
                <a:solidFill>
                  <a:srgbClr val="0057B8"/>
                </a:solidFill>
                <a:latin typeface="Montserrat Medium" pitchFamily="2" charset="77"/>
                <a:cs typeface="Helvetica" panose="020B0604020202020204" pitchFamily="34" charset="0"/>
              </a:rPr>
              <a:t>accumsan</a:t>
            </a:r>
            <a:r>
              <a:rPr lang="en-US" altLang="es-ES" sz="1200" dirty="0">
                <a:solidFill>
                  <a:srgbClr val="0057B8"/>
                </a:solidFill>
                <a:latin typeface="Montserrat Medium" pitchFamily="2" charset="77"/>
                <a:cs typeface="Helvetica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801269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57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2901206" y="2437672"/>
            <a:ext cx="6601097" cy="155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dirty="0">
                <a:solidFill>
                  <a:schemeClr val="bg1"/>
                </a:solidFill>
                <a:latin typeface="Montserrat Medium" pitchFamily="2" charset="77"/>
                <a:cs typeface="Helvetica" panose="020B0604020202020204" pitchFamily="34" charset="0"/>
              </a:rPr>
              <a:t>Muchas gracias por su atención</a:t>
            </a:r>
          </a:p>
          <a:p>
            <a:pPr algn="ctr"/>
            <a:endParaRPr lang="es-ES" sz="1500" dirty="0">
              <a:solidFill>
                <a:schemeClr val="bg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ctr"/>
            <a:endParaRPr lang="es-ES" sz="3500" dirty="0">
              <a:solidFill>
                <a:schemeClr val="bg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ctr"/>
            <a:endParaRPr lang="es-ES" sz="2500" dirty="0">
              <a:solidFill>
                <a:schemeClr val="bg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2CE72AFE-BA0D-D998-C41B-0419107C637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5728" y="3041650"/>
            <a:ext cx="4972052" cy="501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045107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5066</TotalTime>
  <Words>182</Words>
  <PresentationFormat>Panorámica</PresentationFormat>
  <Paragraphs>21</Paragraphs>
  <Slides>5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4" baseType="lpstr">
      <vt:lpstr>Arial</vt:lpstr>
      <vt:lpstr>Calibri</vt:lpstr>
      <vt:lpstr>Calibri Light</vt:lpstr>
      <vt:lpstr>Helvetica</vt:lpstr>
      <vt:lpstr>Montserrat</vt:lpstr>
      <vt:lpstr>Montserrat Medium</vt:lpstr>
      <vt:lpstr>Montserrat SemiBold</vt:lpstr>
      <vt:lpstr>Montserrat Thin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2019-02-28T15:26:46Z</dcterms:created>
  <dcterms:modified xsi:type="dcterms:W3CDTF">2023-05-11T12:46:54Z</dcterms:modified>
</cp:coreProperties>
</file>