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11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95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17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97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71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34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48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4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97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84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26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2FB96-85BA-48DC-B41B-3E52AE2C57DB}" type="datetimeFigureOut">
              <a:rPr lang="fr-FR" smtClean="0"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2936A-3318-4130-BF22-7A4E60E5CFE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9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Titulo</a:t>
            </a:r>
            <a:r>
              <a:rPr lang="en-GB" dirty="0" smtClean="0"/>
              <a:t> de la </a:t>
            </a:r>
            <a:r>
              <a:rPr lang="en-GB" dirty="0" err="1" smtClean="0"/>
              <a:t>presentación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dirty="0" smtClean="0"/>
              <a:t>+ </a:t>
            </a:r>
            <a:r>
              <a:rPr lang="en-GB" sz="2700" dirty="0" smtClean="0"/>
              <a:t>las </a:t>
            </a:r>
            <a:r>
              <a:rPr lang="en-GB" sz="2700" dirty="0" err="1" smtClean="0"/>
              <a:t>áreas</a:t>
            </a:r>
            <a:r>
              <a:rPr lang="en-GB" sz="2700" dirty="0" smtClean="0"/>
              <a:t> de </a:t>
            </a:r>
            <a:r>
              <a:rPr lang="en-GB" sz="2700" dirty="0" err="1" smtClean="0"/>
              <a:t>interés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9532" y="4005064"/>
            <a:ext cx="8424936" cy="2376264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 smtClean="0">
                <a:solidFill>
                  <a:schemeClr val="tx1"/>
                </a:solidFill>
              </a:rPr>
              <a:t>Por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favor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indique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si</a:t>
            </a:r>
            <a:r>
              <a:rPr lang="en-GB" dirty="0" smtClean="0">
                <a:solidFill>
                  <a:schemeClr val="tx1"/>
                </a:solidFill>
              </a:rPr>
              <a:t>:  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en-GB" dirty="0" err="1" smtClean="0">
                <a:solidFill>
                  <a:schemeClr val="tx1"/>
                </a:solidFill>
              </a:rPr>
              <a:t>Ofrece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una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tecnología</a:t>
            </a:r>
            <a:r>
              <a:rPr lang="en-GB" dirty="0" smtClean="0">
                <a:solidFill>
                  <a:schemeClr val="tx1"/>
                </a:solidFill>
              </a:rPr>
              <a:t> o </a:t>
            </a:r>
            <a:r>
              <a:rPr lang="en-GB" dirty="0" err="1" smtClean="0">
                <a:solidFill>
                  <a:schemeClr val="tx1"/>
                </a:solidFill>
              </a:rPr>
              <a:t>busca</a:t>
            </a:r>
            <a:r>
              <a:rPr lang="en-GB" dirty="0" smtClean="0">
                <a:solidFill>
                  <a:schemeClr val="tx1"/>
                </a:solidFill>
              </a:rPr>
              <a:t> un </a:t>
            </a:r>
            <a:r>
              <a:rPr lang="en-GB" dirty="0" err="1" smtClean="0">
                <a:solidFill>
                  <a:schemeClr val="tx1"/>
                </a:solidFill>
              </a:rPr>
              <a:t>consorcio</a:t>
            </a:r>
            <a:endParaRPr lang="en-GB" dirty="0" smtClean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- </a:t>
            </a:r>
            <a:r>
              <a:rPr lang="en-GB" dirty="0" smtClean="0">
                <a:solidFill>
                  <a:schemeClr val="tx1"/>
                </a:solidFill>
              </a:rPr>
              <a:t>Si </a:t>
            </a:r>
            <a:r>
              <a:rPr lang="en-GB" dirty="0" err="1" smtClean="0">
                <a:solidFill>
                  <a:schemeClr val="tx1"/>
                </a:solidFill>
              </a:rPr>
              <a:t>tiene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una</a:t>
            </a:r>
            <a:r>
              <a:rPr lang="en-GB" dirty="0" smtClean="0">
                <a:solidFill>
                  <a:schemeClr val="tx1"/>
                </a:solidFill>
              </a:rPr>
              <a:t> idea de Proyecto y </a:t>
            </a:r>
            <a:r>
              <a:rPr lang="en-GB" dirty="0" err="1" smtClean="0">
                <a:solidFill>
                  <a:schemeClr val="tx1"/>
                </a:solidFill>
              </a:rPr>
              <a:t>busca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socios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39"/>
          <a:stretch/>
        </p:blipFill>
        <p:spPr>
          <a:xfrm>
            <a:off x="0" y="0"/>
            <a:ext cx="9144000" cy="227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92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2609131"/>
          </a:xfrm>
        </p:spPr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C00000"/>
                </a:solidFill>
              </a:rPr>
              <a:t>1 </a:t>
            </a:r>
            <a:r>
              <a:rPr lang="en-GB" b="1" dirty="0" smtClean="0">
                <a:solidFill>
                  <a:srgbClr val="C00000"/>
                </a:solidFill>
              </a:rPr>
              <a:t>o </a:t>
            </a:r>
            <a:r>
              <a:rPr lang="en-GB" b="1" dirty="0" smtClean="0">
                <a:solidFill>
                  <a:srgbClr val="C00000"/>
                </a:solidFill>
              </a:rPr>
              <a:t>2 </a:t>
            </a:r>
            <a:r>
              <a:rPr lang="en-GB" b="1" dirty="0" err="1" smtClean="0">
                <a:solidFill>
                  <a:srgbClr val="C00000"/>
                </a:solidFill>
              </a:rPr>
              <a:t>diapositivas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para </a:t>
            </a:r>
            <a:r>
              <a:rPr lang="en-GB" dirty="0" err="1" smtClean="0"/>
              <a:t>presentar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oferta</a:t>
            </a:r>
            <a:r>
              <a:rPr lang="en-GB" dirty="0" smtClean="0"/>
              <a:t> o </a:t>
            </a:r>
            <a:r>
              <a:rPr lang="en-GB" dirty="0" err="1" smtClean="0"/>
              <a:t>demanda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+ </a:t>
            </a:r>
            <a:r>
              <a:rPr lang="en-GB" dirty="0" err="1" smtClean="0"/>
              <a:t>indique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Instrumento</a:t>
            </a:r>
            <a:r>
              <a:rPr lang="en-GB" dirty="0" smtClean="0"/>
              <a:t> PYME o FTI </a:t>
            </a:r>
            <a:endParaRPr lang="en-GB" dirty="0" smtClean="0"/>
          </a:p>
          <a:p>
            <a:pPr algn="ctr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0049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295232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No </a:t>
            </a:r>
            <a:r>
              <a:rPr lang="en-GB" dirty="0" err="1" smtClean="0"/>
              <a:t>olvide</a:t>
            </a:r>
            <a:r>
              <a:rPr lang="en-GB" dirty="0" smtClean="0"/>
              <a:t> </a:t>
            </a:r>
            <a:r>
              <a:rPr lang="en-GB" dirty="0" err="1" smtClean="0"/>
              <a:t>indicar</a:t>
            </a:r>
            <a:r>
              <a:rPr lang="en-GB" dirty="0" smtClean="0"/>
              <a:t>: </a:t>
            </a:r>
            <a:endParaRPr lang="en-GB" dirty="0" smtClean="0"/>
          </a:p>
          <a:p>
            <a:pPr algn="ctr"/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- </a:t>
            </a:r>
            <a:r>
              <a:rPr lang="en-GB" dirty="0" err="1" smtClean="0"/>
              <a:t>Nombre</a:t>
            </a:r>
            <a:r>
              <a:rPr lang="en-GB" dirty="0" smtClean="0"/>
              <a:t>/</a:t>
            </a:r>
            <a:r>
              <a:rPr lang="en-GB" dirty="0" err="1" smtClean="0"/>
              <a:t>Institución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- E-mail </a:t>
            </a:r>
          </a:p>
          <a:p>
            <a:pPr marL="0" indent="0" algn="ctr">
              <a:buNone/>
            </a:pPr>
            <a:r>
              <a:rPr lang="en-GB" dirty="0" smtClean="0"/>
              <a:t>- </a:t>
            </a:r>
            <a:r>
              <a:rPr lang="en-GB" dirty="0" err="1" smtClean="0"/>
              <a:t>Nú</a:t>
            </a:r>
            <a:r>
              <a:rPr lang="en-GB" dirty="0" err="1" smtClean="0"/>
              <a:t>mero</a:t>
            </a:r>
            <a:r>
              <a:rPr lang="en-GB" dirty="0" smtClean="0"/>
              <a:t> de </a:t>
            </a:r>
            <a:r>
              <a:rPr lang="en-GB" dirty="0" err="1" smtClean="0"/>
              <a:t>teléfono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5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57</Words>
  <PresentationFormat>Presentación en pantalla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Titulo de la presentación + las áreas de interés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2014-05-16T10:04:49Z</dcterms:created>
  <dcterms:modified xsi:type="dcterms:W3CDTF">2016-01-21T11:41:07Z</dcterms:modified>
</cp:coreProperties>
</file>