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9"/>
  </p:notesMasterIdLst>
  <p:sldIdLst>
    <p:sldId id="256" r:id="rId3"/>
    <p:sldId id="257" r:id="rId4"/>
    <p:sldId id="354" r:id="rId5"/>
    <p:sldId id="350" r:id="rId6"/>
    <p:sldId id="359" r:id="rId7"/>
    <p:sldId id="360" r:id="rId8"/>
    <p:sldId id="361" r:id="rId9"/>
    <p:sldId id="362" r:id="rId10"/>
    <p:sldId id="348" r:id="rId11"/>
    <p:sldId id="356" r:id="rId12"/>
    <p:sldId id="357" r:id="rId13"/>
    <p:sldId id="363" r:id="rId14"/>
    <p:sldId id="364" r:id="rId15"/>
    <p:sldId id="358" r:id="rId16"/>
    <p:sldId id="346" r:id="rId17"/>
    <p:sldId id="365" r:id="rId18"/>
  </p:sldIdLst>
  <p:sldSz cx="12192000" cy="6858000"/>
  <p:notesSz cx="6797675" cy="992663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 RODA SANTACRUZ" initials="ARS" lastIdx="1" clrIdx="0">
    <p:extLst>
      <p:ext uri="{19B8F6BF-5375-455C-9EA6-DF929625EA0E}">
        <p15:presenceInfo xmlns:p15="http://schemas.microsoft.com/office/powerpoint/2012/main" userId="S-1-5-21-1453327539-504385957-313073093-5634" providerId="AD"/>
      </p:ext>
    </p:extLst>
  </p:cmAuthor>
  <p:cmAuthor id="2" name="Irene Sánchez García (aecc Fundacion Cientifica)" initials="ISG(FC" lastIdx="18" clrIdx="1">
    <p:extLst>
      <p:ext uri="{19B8F6BF-5375-455C-9EA6-DF929625EA0E}">
        <p15:presenceInfo xmlns:p15="http://schemas.microsoft.com/office/powerpoint/2012/main" userId="S::irene.sanchez@aecc.es::344bf650-f351-4a13-a53a-c0fee2ad2c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26"/>
    <a:srgbClr val="6CA62C"/>
    <a:srgbClr val="007E27"/>
    <a:srgbClr val="00922D"/>
    <a:srgbClr val="42A83A"/>
    <a:srgbClr val="ED7131"/>
    <a:srgbClr val="FDF1E9"/>
    <a:srgbClr val="BDCC88"/>
    <a:srgbClr val="D7E8C2"/>
    <a:srgbClr val="AFD18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Estilo medio 3 - Énfasis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660"/>
  </p:normalViewPr>
  <p:slideViewPr>
    <p:cSldViewPr snapToGrid="0">
      <p:cViewPr varScale="1">
        <p:scale>
          <a:sx n="68" d="100"/>
          <a:sy n="68" d="100"/>
        </p:scale>
        <p:origin x="654"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1DC6DC-77BC-4BE5-9C88-2607B3FCF3B7}" type="doc">
      <dgm:prSet loTypeId="urn:microsoft.com/office/officeart/2005/8/layout/chevron1" loCatId="process" qsTypeId="urn:microsoft.com/office/officeart/2005/8/quickstyle/simple1" qsCatId="simple" csTypeId="urn:microsoft.com/office/officeart/2005/8/colors/accent1_2" csCatId="accent1" phldr="1"/>
      <dgm:spPr/>
    </dgm:pt>
    <dgm:pt modelId="{A5E3713F-D624-4293-91D0-7DF2D72488E3}">
      <dgm:prSet phldrT="[Texto]" custT="1"/>
      <dgm:spPr>
        <a:solidFill>
          <a:schemeClr val="accent2">
            <a:lumMod val="75000"/>
          </a:schemeClr>
        </a:solidFill>
      </dgm:spPr>
      <dgm:t>
        <a:bodyPr/>
        <a:lstStyle/>
        <a:p>
          <a:r>
            <a:rPr lang="es-ES" sz="1600" dirty="0"/>
            <a:t>HITO1 </a:t>
          </a:r>
        </a:p>
      </dgm:t>
    </dgm:pt>
    <dgm:pt modelId="{AC9653B1-8457-4372-AB6A-280F5137451A}" type="parTrans" cxnId="{33E2D0B5-E7B5-46AF-9842-9592DEFDEF88}">
      <dgm:prSet/>
      <dgm:spPr/>
      <dgm:t>
        <a:bodyPr/>
        <a:lstStyle/>
        <a:p>
          <a:endParaRPr lang="es-ES"/>
        </a:p>
      </dgm:t>
    </dgm:pt>
    <dgm:pt modelId="{71E13949-31E3-476E-B075-79DF047D4DE8}" type="sibTrans" cxnId="{33E2D0B5-E7B5-46AF-9842-9592DEFDEF88}">
      <dgm:prSet/>
      <dgm:spPr/>
      <dgm:t>
        <a:bodyPr/>
        <a:lstStyle/>
        <a:p>
          <a:endParaRPr lang="es-ES"/>
        </a:p>
      </dgm:t>
    </dgm:pt>
    <dgm:pt modelId="{485CF351-2D3E-4DA2-B718-2F2EF303E911}">
      <dgm:prSet phldrT="[Texto]" custT="1"/>
      <dgm:spPr>
        <a:solidFill>
          <a:srgbClr val="007E27"/>
        </a:solidFill>
      </dgm:spPr>
      <dgm:t>
        <a:bodyPr/>
        <a:lstStyle/>
        <a:p>
          <a:r>
            <a:rPr lang="es-ES" sz="1600" dirty="0"/>
            <a:t>HITO 2</a:t>
          </a:r>
        </a:p>
      </dgm:t>
    </dgm:pt>
    <dgm:pt modelId="{0AA3E57C-1D42-47E9-B426-68B7513A47A4}" type="parTrans" cxnId="{9AAD89F1-AAEF-4741-B280-08B00A952DFB}">
      <dgm:prSet/>
      <dgm:spPr/>
      <dgm:t>
        <a:bodyPr/>
        <a:lstStyle/>
        <a:p>
          <a:endParaRPr lang="es-ES"/>
        </a:p>
      </dgm:t>
    </dgm:pt>
    <dgm:pt modelId="{7AF8BBA2-3511-437D-A761-CF6F79B1B434}" type="sibTrans" cxnId="{9AAD89F1-AAEF-4741-B280-08B00A952DFB}">
      <dgm:prSet/>
      <dgm:spPr/>
      <dgm:t>
        <a:bodyPr/>
        <a:lstStyle/>
        <a:p>
          <a:endParaRPr lang="es-ES"/>
        </a:p>
      </dgm:t>
    </dgm:pt>
    <dgm:pt modelId="{04E0037E-C13B-46F9-994F-7B91079282DD}">
      <dgm:prSet phldrT="[Texto]" custT="1"/>
      <dgm:spPr>
        <a:solidFill>
          <a:srgbClr val="00922D"/>
        </a:solidFill>
      </dgm:spPr>
      <dgm:t>
        <a:bodyPr/>
        <a:lstStyle/>
        <a:p>
          <a:r>
            <a:rPr lang="es-ES" sz="1600" dirty="0"/>
            <a:t>HITO 3</a:t>
          </a:r>
        </a:p>
      </dgm:t>
    </dgm:pt>
    <dgm:pt modelId="{F5BADAA8-8227-4500-83A0-1009C68E89C7}" type="parTrans" cxnId="{9FC9A939-658B-4D1E-81B6-2D6D56A4ED50}">
      <dgm:prSet/>
      <dgm:spPr/>
      <dgm:t>
        <a:bodyPr/>
        <a:lstStyle/>
        <a:p>
          <a:endParaRPr lang="es-ES"/>
        </a:p>
      </dgm:t>
    </dgm:pt>
    <dgm:pt modelId="{C1BC7F8B-4A4F-433B-A5E4-19ABCEBF68E7}" type="sibTrans" cxnId="{9FC9A939-658B-4D1E-81B6-2D6D56A4ED50}">
      <dgm:prSet/>
      <dgm:spPr/>
      <dgm:t>
        <a:bodyPr/>
        <a:lstStyle/>
        <a:p>
          <a:endParaRPr lang="es-ES"/>
        </a:p>
      </dgm:t>
    </dgm:pt>
    <dgm:pt modelId="{93307784-EA3D-454A-9B94-870C483EF172}" type="pres">
      <dgm:prSet presAssocID="{6F1DC6DC-77BC-4BE5-9C88-2607B3FCF3B7}" presName="Name0" presStyleCnt="0">
        <dgm:presLayoutVars>
          <dgm:dir/>
          <dgm:animLvl val="lvl"/>
          <dgm:resizeHandles val="exact"/>
        </dgm:presLayoutVars>
      </dgm:prSet>
      <dgm:spPr/>
    </dgm:pt>
    <dgm:pt modelId="{7A0418B8-797C-4145-8EEB-C967400D9AF8}" type="pres">
      <dgm:prSet presAssocID="{A5E3713F-D624-4293-91D0-7DF2D72488E3}" presName="parTxOnly" presStyleLbl="node1" presStyleIdx="0" presStyleCnt="3" custLinFactNeighborX="7157" custLinFactNeighborY="47905">
        <dgm:presLayoutVars>
          <dgm:chMax val="0"/>
          <dgm:chPref val="0"/>
          <dgm:bulletEnabled val="1"/>
        </dgm:presLayoutVars>
      </dgm:prSet>
      <dgm:spPr/>
    </dgm:pt>
    <dgm:pt modelId="{C7FB4F64-39E0-4015-A596-4613E8F0A732}" type="pres">
      <dgm:prSet presAssocID="{71E13949-31E3-476E-B075-79DF047D4DE8}" presName="parTxOnlySpace" presStyleCnt="0"/>
      <dgm:spPr/>
    </dgm:pt>
    <dgm:pt modelId="{BE4DA198-F1E9-416C-830B-F696B9270B3E}" type="pres">
      <dgm:prSet presAssocID="{485CF351-2D3E-4DA2-B718-2F2EF303E911}" presName="parTxOnly" presStyleLbl="node1" presStyleIdx="1" presStyleCnt="3" custLinFactNeighborX="-58976" custLinFactNeighborY="48912">
        <dgm:presLayoutVars>
          <dgm:chMax val="0"/>
          <dgm:chPref val="0"/>
          <dgm:bulletEnabled val="1"/>
        </dgm:presLayoutVars>
      </dgm:prSet>
      <dgm:spPr/>
    </dgm:pt>
    <dgm:pt modelId="{2F894D22-AAB7-4B32-A84C-0ED334CE5F36}" type="pres">
      <dgm:prSet presAssocID="{7AF8BBA2-3511-437D-A761-CF6F79B1B434}" presName="parTxOnlySpace" presStyleCnt="0"/>
      <dgm:spPr/>
    </dgm:pt>
    <dgm:pt modelId="{A659F154-896F-4041-B8E9-452BB755D6FF}" type="pres">
      <dgm:prSet presAssocID="{04E0037E-C13B-46F9-994F-7B91079282DD}" presName="parTxOnly" presStyleLbl="node1" presStyleIdx="2" presStyleCnt="3" custLinFactX="-4251" custLinFactNeighborX="-100000" custLinFactNeighborY="50930">
        <dgm:presLayoutVars>
          <dgm:chMax val="0"/>
          <dgm:chPref val="0"/>
          <dgm:bulletEnabled val="1"/>
        </dgm:presLayoutVars>
      </dgm:prSet>
      <dgm:spPr/>
    </dgm:pt>
  </dgm:ptLst>
  <dgm:cxnLst>
    <dgm:cxn modelId="{D216A00C-99C5-409D-B26F-2C2892E29A0F}" type="presOf" srcId="{485CF351-2D3E-4DA2-B718-2F2EF303E911}" destId="{BE4DA198-F1E9-416C-830B-F696B9270B3E}" srcOrd="0" destOrd="0" presId="urn:microsoft.com/office/officeart/2005/8/layout/chevron1"/>
    <dgm:cxn modelId="{9FC9A939-658B-4D1E-81B6-2D6D56A4ED50}" srcId="{6F1DC6DC-77BC-4BE5-9C88-2607B3FCF3B7}" destId="{04E0037E-C13B-46F9-994F-7B91079282DD}" srcOrd="2" destOrd="0" parTransId="{F5BADAA8-8227-4500-83A0-1009C68E89C7}" sibTransId="{C1BC7F8B-4A4F-433B-A5E4-19ABCEBF68E7}"/>
    <dgm:cxn modelId="{D8FB855D-70E3-4A3E-A2AB-22F35C9661AB}" type="presOf" srcId="{04E0037E-C13B-46F9-994F-7B91079282DD}" destId="{A659F154-896F-4041-B8E9-452BB755D6FF}" srcOrd="0" destOrd="0" presId="urn:microsoft.com/office/officeart/2005/8/layout/chevron1"/>
    <dgm:cxn modelId="{1355F496-0A1D-4708-B8E3-04FCC5786DFB}" type="presOf" srcId="{6F1DC6DC-77BC-4BE5-9C88-2607B3FCF3B7}" destId="{93307784-EA3D-454A-9B94-870C483EF172}" srcOrd="0" destOrd="0" presId="urn:microsoft.com/office/officeart/2005/8/layout/chevron1"/>
    <dgm:cxn modelId="{33E2D0B5-E7B5-46AF-9842-9592DEFDEF88}" srcId="{6F1DC6DC-77BC-4BE5-9C88-2607B3FCF3B7}" destId="{A5E3713F-D624-4293-91D0-7DF2D72488E3}" srcOrd="0" destOrd="0" parTransId="{AC9653B1-8457-4372-AB6A-280F5137451A}" sibTransId="{71E13949-31E3-476E-B075-79DF047D4DE8}"/>
    <dgm:cxn modelId="{BCBB05E8-B83A-4F52-A92B-FF2E69F3CD7B}" type="presOf" srcId="{A5E3713F-D624-4293-91D0-7DF2D72488E3}" destId="{7A0418B8-797C-4145-8EEB-C967400D9AF8}" srcOrd="0" destOrd="0" presId="urn:microsoft.com/office/officeart/2005/8/layout/chevron1"/>
    <dgm:cxn modelId="{9AAD89F1-AAEF-4741-B280-08B00A952DFB}" srcId="{6F1DC6DC-77BC-4BE5-9C88-2607B3FCF3B7}" destId="{485CF351-2D3E-4DA2-B718-2F2EF303E911}" srcOrd="1" destOrd="0" parTransId="{0AA3E57C-1D42-47E9-B426-68B7513A47A4}" sibTransId="{7AF8BBA2-3511-437D-A761-CF6F79B1B434}"/>
    <dgm:cxn modelId="{ECC7BA28-A649-4241-8481-D972EFB588DB}" type="presParOf" srcId="{93307784-EA3D-454A-9B94-870C483EF172}" destId="{7A0418B8-797C-4145-8EEB-C967400D9AF8}" srcOrd="0" destOrd="0" presId="urn:microsoft.com/office/officeart/2005/8/layout/chevron1"/>
    <dgm:cxn modelId="{1B805454-7BBB-4156-BC51-7D78B536CF74}" type="presParOf" srcId="{93307784-EA3D-454A-9B94-870C483EF172}" destId="{C7FB4F64-39E0-4015-A596-4613E8F0A732}" srcOrd="1" destOrd="0" presId="urn:microsoft.com/office/officeart/2005/8/layout/chevron1"/>
    <dgm:cxn modelId="{8C66BCCD-9D83-4ABF-8824-A90826C3B893}" type="presParOf" srcId="{93307784-EA3D-454A-9B94-870C483EF172}" destId="{BE4DA198-F1E9-416C-830B-F696B9270B3E}" srcOrd="2" destOrd="0" presId="urn:microsoft.com/office/officeart/2005/8/layout/chevron1"/>
    <dgm:cxn modelId="{53BB4384-85C5-4ECC-AE0D-974251BF36CB}" type="presParOf" srcId="{93307784-EA3D-454A-9B94-870C483EF172}" destId="{2F894D22-AAB7-4B32-A84C-0ED334CE5F36}" srcOrd="3" destOrd="0" presId="urn:microsoft.com/office/officeart/2005/8/layout/chevron1"/>
    <dgm:cxn modelId="{0138E68D-6E3E-4A68-8F7A-062C5B902083}" type="presParOf" srcId="{93307784-EA3D-454A-9B94-870C483EF172}" destId="{A659F154-896F-4041-B8E9-452BB755D6FF}" srcOrd="4" destOrd="0" presId="urn:microsoft.com/office/officeart/2005/8/layout/chevron1"/>
  </dgm:cxnLst>
  <dgm:bg>
    <a:noFill/>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0418B8-797C-4145-8EEB-C967400D9AF8}">
      <dsp:nvSpPr>
        <dsp:cNvPr id="0" name=""/>
        <dsp:cNvSpPr/>
      </dsp:nvSpPr>
      <dsp:spPr>
        <a:xfrm>
          <a:off x="11810" y="567739"/>
          <a:ext cx="1480470" cy="592188"/>
        </a:xfrm>
        <a:prstGeom prst="chevron">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HITO1 </a:t>
          </a:r>
        </a:p>
      </dsp:txBody>
      <dsp:txXfrm>
        <a:off x="307904" y="567739"/>
        <a:ext cx="888282" cy="592188"/>
      </dsp:txXfrm>
    </dsp:sp>
    <dsp:sp modelId="{BE4DA198-F1E9-416C-830B-F696B9270B3E}">
      <dsp:nvSpPr>
        <dsp:cNvPr id="0" name=""/>
        <dsp:cNvSpPr/>
      </dsp:nvSpPr>
      <dsp:spPr>
        <a:xfrm>
          <a:off x="1246326" y="568102"/>
          <a:ext cx="1480470" cy="592188"/>
        </a:xfrm>
        <a:prstGeom prst="chevron">
          <a:avLst/>
        </a:prstGeom>
        <a:solidFill>
          <a:srgbClr val="007E27"/>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HITO 2</a:t>
          </a:r>
        </a:p>
      </dsp:txBody>
      <dsp:txXfrm>
        <a:off x="1542420" y="568102"/>
        <a:ext cx="888282" cy="592188"/>
      </dsp:txXfrm>
    </dsp:sp>
    <dsp:sp modelId="{A659F154-896F-4041-B8E9-452BB755D6FF}">
      <dsp:nvSpPr>
        <dsp:cNvPr id="0" name=""/>
        <dsp:cNvSpPr/>
      </dsp:nvSpPr>
      <dsp:spPr>
        <a:xfrm>
          <a:off x="2455079" y="568102"/>
          <a:ext cx="1480470" cy="592188"/>
        </a:xfrm>
        <a:prstGeom prst="chevron">
          <a:avLst/>
        </a:prstGeom>
        <a:solidFill>
          <a:srgbClr val="00922D"/>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marL="0" lvl="0" indent="0" algn="ctr" defTabSz="711200">
            <a:lnSpc>
              <a:spcPct val="90000"/>
            </a:lnSpc>
            <a:spcBef>
              <a:spcPct val="0"/>
            </a:spcBef>
            <a:spcAft>
              <a:spcPct val="35000"/>
            </a:spcAft>
            <a:buNone/>
          </a:pPr>
          <a:r>
            <a:rPr lang="es-ES" sz="1600" kern="1200" dirty="0"/>
            <a:t>HITO 3</a:t>
          </a:r>
        </a:p>
      </dsp:txBody>
      <dsp:txXfrm>
        <a:off x="2751173" y="568102"/>
        <a:ext cx="888282" cy="592188"/>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B9F3C81-C3BF-4361-AF12-61CCD0A1E443}" type="datetimeFigureOut">
              <a:rPr lang="es-ES" smtClean="0"/>
              <a:t>07/01/2021</a:t>
            </a:fld>
            <a:endParaRPr lang="es-ES"/>
          </a:p>
        </p:txBody>
      </p:sp>
      <p:sp>
        <p:nvSpPr>
          <p:cNvPr id="4" name="Marcador de imagen de diapositiva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0BA86280-1A21-41F5-BBF8-8A36543F4137}" type="slidenum">
              <a:rPr lang="es-ES" smtClean="0"/>
              <a:t>‹Nº›</a:t>
            </a:fld>
            <a:endParaRPr lang="es-ES"/>
          </a:p>
        </p:txBody>
      </p:sp>
    </p:spTree>
    <p:extLst>
      <p:ext uri="{BB962C8B-B14F-4D97-AF65-F5344CB8AC3E}">
        <p14:creationId xmlns:p14="http://schemas.microsoft.com/office/powerpoint/2010/main" val="24279942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Espaciado en los </a:t>
            </a:r>
            <a:r>
              <a:rPr lang="es-ES_tradnl" baseline="0" dirty="0"/>
              <a:t> </a:t>
            </a:r>
            <a:r>
              <a:rPr lang="es-ES_tradnl" baseline="0" dirty="0" err="1"/>
              <a:t>apartdos</a:t>
            </a:r>
            <a:r>
              <a:rPr lang="es-ES_tradnl" baseline="0" dirty="0"/>
              <a:t> a y b y poner en todos punto al finalizar la frase</a:t>
            </a:r>
          </a:p>
          <a:p>
            <a:r>
              <a:rPr lang="es-ES_tradnl" baseline="0" dirty="0"/>
              <a:t>FC-CIBERONC</a:t>
            </a:r>
            <a:endParaRPr lang="es-ES_tradnl" dirty="0"/>
          </a:p>
        </p:txBody>
      </p:sp>
    </p:spTree>
    <p:extLst>
      <p:ext uri="{BB962C8B-B14F-4D97-AF65-F5344CB8AC3E}">
        <p14:creationId xmlns:p14="http://schemas.microsoft.com/office/powerpoint/2010/main" val="4395963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15391349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3447144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34592545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1618139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Espaciado en los </a:t>
            </a:r>
            <a:r>
              <a:rPr lang="es-ES_tradnl" baseline="0" dirty="0"/>
              <a:t> </a:t>
            </a:r>
            <a:r>
              <a:rPr lang="es-ES_tradnl" baseline="0" dirty="0" err="1"/>
              <a:t>apartdos</a:t>
            </a:r>
            <a:r>
              <a:rPr lang="es-ES_tradnl" baseline="0" dirty="0"/>
              <a:t> a y b y poner en todos punto al finalizar la frase</a:t>
            </a:r>
          </a:p>
          <a:p>
            <a:r>
              <a:rPr lang="es-ES_tradnl" baseline="0" dirty="0"/>
              <a:t>FC-CIBERONC</a:t>
            </a:r>
            <a:endParaRPr lang="es-ES_tradnl" dirty="0"/>
          </a:p>
        </p:txBody>
      </p:sp>
    </p:spTree>
    <p:extLst>
      <p:ext uri="{BB962C8B-B14F-4D97-AF65-F5344CB8AC3E}">
        <p14:creationId xmlns:p14="http://schemas.microsoft.com/office/powerpoint/2010/main" val="8049749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4289920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2637850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7998620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942679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18643279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31254847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27738520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_tradnl" dirty="0"/>
              <a:t>Pero si le conceden un </a:t>
            </a:r>
            <a:r>
              <a:rPr lang="es-ES_tradnl" dirty="0" err="1"/>
              <a:t>postdoc</a:t>
            </a:r>
            <a:r>
              <a:rPr lang="es-ES_tradnl" dirty="0"/>
              <a:t> se descuenta el dinero, verdad? Y con investigador no es?</a:t>
            </a:r>
          </a:p>
          <a:p>
            <a:r>
              <a:rPr lang="es-ES_tradnl" dirty="0"/>
              <a:t>Abreviatura FC</a:t>
            </a:r>
            <a:r>
              <a:rPr lang="es-ES_tradnl" baseline="0" dirty="0"/>
              <a:t> AECC en el </a:t>
            </a:r>
            <a:r>
              <a:rPr lang="es-ES" baseline="0" dirty="0"/>
              <a:t>último punto del 05</a:t>
            </a:r>
          </a:p>
          <a:p>
            <a:r>
              <a:rPr lang="es-ES" baseline="0" dirty="0"/>
              <a:t>Está repetida la frase con la que comienza el punto 06. Y en la frase que le sigue yo pondría: Los solicitantes que no resulten beneficiarios de una Ayuda podrán presentar su candidatura</a:t>
            </a:r>
            <a:r>
              <a:rPr lang="is-IS" baseline="0" dirty="0"/>
              <a:t>….</a:t>
            </a:r>
          </a:p>
          <a:p>
            <a:r>
              <a:rPr lang="is-IS" baseline="0" dirty="0"/>
              <a:t>En el apartado a hay cerrar doblemente el par</a:t>
            </a:r>
            <a:r>
              <a:rPr lang="es-ES" baseline="0" dirty="0" err="1"/>
              <a:t>éntesis</a:t>
            </a:r>
            <a:r>
              <a:rPr lang="es-ES" baseline="0" dirty="0"/>
              <a:t>, en el párrafo que lo comienza y el que lo acaba.</a:t>
            </a:r>
          </a:p>
          <a:p>
            <a:endParaRPr lang="es-ES" baseline="0" dirty="0"/>
          </a:p>
          <a:p>
            <a:endParaRPr lang="es-ES" baseline="0" dirty="0"/>
          </a:p>
          <a:p>
            <a:endParaRPr lang="es-ES_tradnl" dirty="0"/>
          </a:p>
        </p:txBody>
      </p:sp>
    </p:spTree>
    <p:extLst>
      <p:ext uri="{BB962C8B-B14F-4D97-AF65-F5344CB8AC3E}">
        <p14:creationId xmlns:p14="http://schemas.microsoft.com/office/powerpoint/2010/main" val="2884985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spTree>
      <p:nvGrpSpPr>
        <p:cNvPr id="1" name=""/>
        <p:cNvGrpSpPr/>
        <p:nvPr/>
      </p:nvGrpSpPr>
      <p:grpSpPr>
        <a:xfrm>
          <a:off x="0" y="0"/>
          <a:ext cx="0" cy="0"/>
          <a:chOff x="0" y="0"/>
          <a:chExt cx="0" cy="0"/>
        </a:xfrm>
      </p:grpSpPr>
      <p:sp>
        <p:nvSpPr>
          <p:cNvPr id="13" name="Marcador de posición de imagen 12"/>
          <p:cNvSpPr>
            <a:spLocks noGrp="1"/>
          </p:cNvSpPr>
          <p:nvPr>
            <p:ph type="pic" sz="quarter" idx="10"/>
          </p:nvPr>
        </p:nvSpPr>
        <p:spPr>
          <a:xfrm>
            <a:off x="0" y="0"/>
            <a:ext cx="6096000" cy="6858000"/>
          </a:xfrm>
        </p:spPr>
        <p:txBody>
          <a:bodyPr/>
          <a:lstStyle/>
          <a:p>
            <a:endParaRPr lang="es-ES" dirty="0"/>
          </a:p>
        </p:txBody>
      </p:sp>
      <p:cxnSp>
        <p:nvCxnSpPr>
          <p:cNvPr id="11" name="Conector recto 10"/>
          <p:cNvCxnSpPr/>
          <p:nvPr userDrawn="1"/>
        </p:nvCxnSpPr>
        <p:spPr>
          <a:xfrm>
            <a:off x="6493595" y="2182149"/>
            <a:ext cx="1" cy="3051553"/>
          </a:xfrm>
          <a:prstGeom prst="line">
            <a:avLst/>
          </a:prstGeom>
          <a:ln w="19050" cap="rnd">
            <a:solidFill>
              <a:schemeClr val="bg2">
                <a:lumMod val="75000"/>
              </a:schemeClr>
            </a:solidFill>
            <a:roun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hasCustomPrompt="1"/>
          </p:nvPr>
        </p:nvSpPr>
        <p:spPr>
          <a:xfrm>
            <a:off x="6593231" y="2905422"/>
            <a:ext cx="4736400" cy="1575535"/>
          </a:xfrm>
        </p:spPr>
        <p:txBody>
          <a:bodyPr anchor="t">
            <a:noAutofit/>
          </a:bodyPr>
          <a:lstStyle>
            <a:lvl1pPr algn="l">
              <a:lnSpc>
                <a:spcPct val="100000"/>
              </a:lnSpc>
              <a:defRPr lang="en-US" sz="2800" kern="1200" cap="all" spc="-80" baseline="0" dirty="0">
                <a:solidFill>
                  <a:schemeClr val="bg2"/>
                </a:solidFill>
                <a:latin typeface="+mn-lt"/>
                <a:ea typeface="+mn-ea"/>
                <a:cs typeface="+mn-cs"/>
              </a:defRPr>
            </a:lvl1pPr>
          </a:lstStyle>
          <a:p>
            <a:r>
              <a:rPr lang="es-ES" dirty="0"/>
              <a:t>Haga clic para modificar el estilo de título </a:t>
            </a:r>
            <a:br>
              <a:rPr lang="es-ES" dirty="0"/>
            </a:br>
            <a:r>
              <a:rPr lang="es-ES" dirty="0"/>
              <a:t>del patrón</a:t>
            </a:r>
            <a:endParaRPr lang="en-US" dirty="0"/>
          </a:p>
        </p:txBody>
      </p:sp>
      <p:sp>
        <p:nvSpPr>
          <p:cNvPr id="3" name="Subtitle 2"/>
          <p:cNvSpPr>
            <a:spLocks noGrp="1"/>
          </p:cNvSpPr>
          <p:nvPr>
            <p:ph type="subTitle" idx="1"/>
          </p:nvPr>
        </p:nvSpPr>
        <p:spPr>
          <a:xfrm>
            <a:off x="6593230" y="4562586"/>
            <a:ext cx="4736402" cy="671116"/>
          </a:xfrm>
        </p:spPr>
        <p:txBody>
          <a:bodyPr>
            <a:noAutofit/>
          </a:bodyPr>
          <a:lstStyle>
            <a:lvl1pPr marL="0" indent="0" algn="l">
              <a:buNone/>
              <a:defRPr lang="en-US" sz="1600" kern="1200" cap="all" spc="-30" baseline="0" dirty="0">
                <a:solidFill>
                  <a:schemeClr val="tx2"/>
                </a:solidFill>
                <a:latin typeface="+mn-lt"/>
                <a:ea typeface="+mn-ea"/>
                <a:cs typeface="+mn-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editar el estilo de subtítulo del patrón</a:t>
            </a:r>
            <a:endParaRPr lang="en-US" dirty="0"/>
          </a:p>
        </p:txBody>
      </p:sp>
      <p:grpSp>
        <p:nvGrpSpPr>
          <p:cNvPr id="54" name="Group 4"/>
          <p:cNvGrpSpPr>
            <a:grpSpLocks noChangeAspect="1"/>
          </p:cNvGrpSpPr>
          <p:nvPr userDrawn="1"/>
        </p:nvGrpSpPr>
        <p:grpSpPr bwMode="auto">
          <a:xfrm>
            <a:off x="6717786" y="2128598"/>
            <a:ext cx="1560452" cy="606110"/>
            <a:chOff x="570" y="58"/>
            <a:chExt cx="829" cy="322"/>
          </a:xfrm>
        </p:grpSpPr>
        <p:sp>
          <p:nvSpPr>
            <p:cNvPr id="55" name="Freeform 6"/>
            <p:cNvSpPr>
              <a:spLocks/>
            </p:cNvSpPr>
            <p:nvPr userDrawn="1"/>
          </p:nvSpPr>
          <p:spPr bwMode="auto">
            <a:xfrm>
              <a:off x="719" y="142"/>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56" name="Freeform 7"/>
            <p:cNvSpPr>
              <a:spLocks/>
            </p:cNvSpPr>
            <p:nvPr userDrawn="1"/>
          </p:nvSpPr>
          <p:spPr bwMode="auto">
            <a:xfrm>
              <a:off x="606" y="69"/>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57" name="Freeform 8"/>
            <p:cNvSpPr>
              <a:spLocks/>
            </p:cNvSpPr>
            <p:nvPr userDrawn="1"/>
          </p:nvSpPr>
          <p:spPr bwMode="auto">
            <a:xfrm>
              <a:off x="570" y="142"/>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58" name="Freeform 9"/>
            <p:cNvSpPr>
              <a:spLocks noEditPoints="1"/>
            </p:cNvSpPr>
            <p:nvPr userDrawn="1"/>
          </p:nvSpPr>
          <p:spPr bwMode="auto">
            <a:xfrm>
              <a:off x="768" y="174"/>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59" name="Freeform 10"/>
            <p:cNvSpPr>
              <a:spLocks noEditPoints="1"/>
            </p:cNvSpPr>
            <p:nvPr userDrawn="1"/>
          </p:nvSpPr>
          <p:spPr bwMode="auto">
            <a:xfrm>
              <a:off x="922" y="174"/>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0" name="Freeform 11"/>
            <p:cNvSpPr>
              <a:spLocks/>
            </p:cNvSpPr>
            <p:nvPr userDrawn="1"/>
          </p:nvSpPr>
          <p:spPr bwMode="auto">
            <a:xfrm>
              <a:off x="1088" y="171"/>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1" name="Freeform 12"/>
            <p:cNvSpPr>
              <a:spLocks/>
            </p:cNvSpPr>
            <p:nvPr userDrawn="1"/>
          </p:nvSpPr>
          <p:spPr bwMode="auto">
            <a:xfrm>
              <a:off x="1246" y="171"/>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2" name="Freeform 13"/>
            <p:cNvSpPr>
              <a:spLocks/>
            </p:cNvSpPr>
            <p:nvPr userDrawn="1"/>
          </p:nvSpPr>
          <p:spPr bwMode="auto">
            <a:xfrm>
              <a:off x="773" y="76"/>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3" name="Freeform 14"/>
            <p:cNvSpPr>
              <a:spLocks/>
            </p:cNvSpPr>
            <p:nvPr userDrawn="1"/>
          </p:nvSpPr>
          <p:spPr bwMode="auto">
            <a:xfrm>
              <a:off x="827" y="76"/>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4" name="Freeform 15"/>
            <p:cNvSpPr>
              <a:spLocks/>
            </p:cNvSpPr>
            <p:nvPr userDrawn="1"/>
          </p:nvSpPr>
          <p:spPr bwMode="auto">
            <a:xfrm>
              <a:off x="906" y="76"/>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5" name="Freeform 16"/>
            <p:cNvSpPr>
              <a:spLocks noEditPoints="1"/>
            </p:cNvSpPr>
            <p:nvPr userDrawn="1"/>
          </p:nvSpPr>
          <p:spPr bwMode="auto">
            <a:xfrm>
              <a:off x="990" y="76"/>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6" name="Freeform 17"/>
            <p:cNvSpPr>
              <a:spLocks noEditPoints="1"/>
            </p:cNvSpPr>
            <p:nvPr userDrawn="1"/>
          </p:nvSpPr>
          <p:spPr bwMode="auto">
            <a:xfrm>
              <a:off x="1060" y="76"/>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7" name="Freeform 18"/>
            <p:cNvSpPr>
              <a:spLocks/>
            </p:cNvSpPr>
            <p:nvPr userDrawn="1"/>
          </p:nvSpPr>
          <p:spPr bwMode="auto">
            <a:xfrm>
              <a:off x="1134" y="75"/>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8" name="Rectangle 19"/>
            <p:cNvSpPr>
              <a:spLocks noChangeArrowheads="1"/>
            </p:cNvSpPr>
            <p:nvPr userDrawn="1"/>
          </p:nvSpPr>
          <p:spPr bwMode="auto">
            <a:xfrm>
              <a:off x="1214" y="76"/>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69" name="Freeform 20"/>
            <p:cNvSpPr>
              <a:spLocks noEditPoints="1"/>
            </p:cNvSpPr>
            <p:nvPr userDrawn="1"/>
          </p:nvSpPr>
          <p:spPr bwMode="auto">
            <a:xfrm>
              <a:off x="1246" y="58"/>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0" name="Freeform 21"/>
            <p:cNvSpPr>
              <a:spLocks/>
            </p:cNvSpPr>
            <p:nvPr userDrawn="1"/>
          </p:nvSpPr>
          <p:spPr bwMode="auto">
            <a:xfrm>
              <a:off x="1338" y="76"/>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1" name="Rectangle 22"/>
            <p:cNvSpPr>
              <a:spLocks noChangeArrowheads="1"/>
            </p:cNvSpPr>
            <p:nvPr userDrawn="1"/>
          </p:nvSpPr>
          <p:spPr bwMode="auto">
            <a:xfrm>
              <a:off x="580" y="348"/>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2" name="Freeform 23"/>
            <p:cNvSpPr>
              <a:spLocks/>
            </p:cNvSpPr>
            <p:nvPr userDrawn="1"/>
          </p:nvSpPr>
          <p:spPr bwMode="auto">
            <a:xfrm>
              <a:off x="594" y="348"/>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3" name="Freeform 24"/>
            <p:cNvSpPr>
              <a:spLocks/>
            </p:cNvSpPr>
            <p:nvPr userDrawn="1"/>
          </p:nvSpPr>
          <p:spPr bwMode="auto">
            <a:xfrm>
              <a:off x="625" y="348"/>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4" name="Freeform 25"/>
            <p:cNvSpPr>
              <a:spLocks/>
            </p:cNvSpPr>
            <p:nvPr userDrawn="1"/>
          </p:nvSpPr>
          <p:spPr bwMode="auto">
            <a:xfrm>
              <a:off x="660" y="348"/>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5" name="Freeform 26"/>
            <p:cNvSpPr>
              <a:spLocks/>
            </p:cNvSpPr>
            <p:nvPr userDrawn="1"/>
          </p:nvSpPr>
          <p:spPr bwMode="auto">
            <a:xfrm>
              <a:off x="685" y="348"/>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6" name="Freeform 27"/>
            <p:cNvSpPr>
              <a:spLocks/>
            </p:cNvSpPr>
            <p:nvPr userDrawn="1"/>
          </p:nvSpPr>
          <p:spPr bwMode="auto">
            <a:xfrm>
              <a:off x="708" y="348"/>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7" name="Rectangle 28"/>
            <p:cNvSpPr>
              <a:spLocks noChangeArrowheads="1"/>
            </p:cNvSpPr>
            <p:nvPr userDrawn="1"/>
          </p:nvSpPr>
          <p:spPr bwMode="auto">
            <a:xfrm>
              <a:off x="738" y="348"/>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8" name="Freeform 29"/>
            <p:cNvSpPr>
              <a:spLocks/>
            </p:cNvSpPr>
            <p:nvPr userDrawn="1"/>
          </p:nvSpPr>
          <p:spPr bwMode="auto">
            <a:xfrm>
              <a:off x="751" y="348"/>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79" name="Freeform 30"/>
            <p:cNvSpPr>
              <a:spLocks noEditPoints="1"/>
            </p:cNvSpPr>
            <p:nvPr userDrawn="1"/>
          </p:nvSpPr>
          <p:spPr bwMode="auto">
            <a:xfrm>
              <a:off x="783" y="348"/>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0" name="Freeform 31"/>
            <p:cNvSpPr>
              <a:spLocks/>
            </p:cNvSpPr>
            <p:nvPr userDrawn="1"/>
          </p:nvSpPr>
          <p:spPr bwMode="auto">
            <a:xfrm>
              <a:off x="820" y="348"/>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1" name="Rectangle 32"/>
            <p:cNvSpPr>
              <a:spLocks noChangeArrowheads="1"/>
            </p:cNvSpPr>
            <p:nvPr userDrawn="1"/>
          </p:nvSpPr>
          <p:spPr bwMode="auto">
            <a:xfrm>
              <a:off x="851" y="348"/>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2" name="Freeform 33"/>
            <p:cNvSpPr>
              <a:spLocks noEditPoints="1"/>
            </p:cNvSpPr>
            <p:nvPr userDrawn="1"/>
          </p:nvSpPr>
          <p:spPr bwMode="auto">
            <a:xfrm>
              <a:off x="863" y="339"/>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3" name="Freeform 34"/>
            <p:cNvSpPr>
              <a:spLocks/>
            </p:cNvSpPr>
            <p:nvPr userDrawn="1"/>
          </p:nvSpPr>
          <p:spPr bwMode="auto">
            <a:xfrm>
              <a:off x="902" y="348"/>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4" name="Freeform 35"/>
            <p:cNvSpPr>
              <a:spLocks/>
            </p:cNvSpPr>
            <p:nvPr userDrawn="1"/>
          </p:nvSpPr>
          <p:spPr bwMode="auto">
            <a:xfrm>
              <a:off x="949" y="348"/>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5" name="Freeform 36"/>
            <p:cNvSpPr>
              <a:spLocks noEditPoints="1"/>
            </p:cNvSpPr>
            <p:nvPr userDrawn="1"/>
          </p:nvSpPr>
          <p:spPr bwMode="auto">
            <a:xfrm>
              <a:off x="978" y="348"/>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6" name="Freeform 37"/>
            <p:cNvSpPr>
              <a:spLocks/>
            </p:cNvSpPr>
            <p:nvPr userDrawn="1"/>
          </p:nvSpPr>
          <p:spPr bwMode="auto">
            <a:xfrm>
              <a:off x="1017" y="348"/>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7" name="Freeform 38"/>
            <p:cNvSpPr>
              <a:spLocks/>
            </p:cNvSpPr>
            <p:nvPr userDrawn="1"/>
          </p:nvSpPr>
          <p:spPr bwMode="auto">
            <a:xfrm>
              <a:off x="1048" y="348"/>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8" name="Freeform 39"/>
            <p:cNvSpPr>
              <a:spLocks noEditPoints="1"/>
            </p:cNvSpPr>
            <p:nvPr userDrawn="1"/>
          </p:nvSpPr>
          <p:spPr bwMode="auto">
            <a:xfrm>
              <a:off x="1078" y="348"/>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89" name="Freeform 40"/>
            <p:cNvSpPr>
              <a:spLocks noEditPoints="1"/>
            </p:cNvSpPr>
            <p:nvPr userDrawn="1"/>
          </p:nvSpPr>
          <p:spPr bwMode="auto">
            <a:xfrm>
              <a:off x="1104" y="348"/>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90" name="Freeform 41"/>
            <p:cNvSpPr>
              <a:spLocks/>
            </p:cNvSpPr>
            <p:nvPr userDrawn="1"/>
          </p:nvSpPr>
          <p:spPr bwMode="auto">
            <a:xfrm>
              <a:off x="1156" y="348"/>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91" name="Freeform 42"/>
            <p:cNvSpPr>
              <a:spLocks/>
            </p:cNvSpPr>
            <p:nvPr userDrawn="1"/>
          </p:nvSpPr>
          <p:spPr bwMode="auto">
            <a:xfrm>
              <a:off x="1183" y="348"/>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92" name="Freeform 43"/>
            <p:cNvSpPr>
              <a:spLocks/>
            </p:cNvSpPr>
            <p:nvPr userDrawn="1"/>
          </p:nvSpPr>
          <p:spPr bwMode="auto">
            <a:xfrm>
              <a:off x="1220" y="348"/>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93" name="Freeform 44"/>
            <p:cNvSpPr>
              <a:spLocks noEditPoints="1"/>
            </p:cNvSpPr>
            <p:nvPr userDrawn="1"/>
          </p:nvSpPr>
          <p:spPr bwMode="auto">
            <a:xfrm>
              <a:off x="1247" y="339"/>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94" name="Freeform 45"/>
            <p:cNvSpPr>
              <a:spLocks/>
            </p:cNvSpPr>
            <p:nvPr userDrawn="1"/>
          </p:nvSpPr>
          <p:spPr bwMode="auto">
            <a:xfrm>
              <a:off x="1285" y="348"/>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95" name="Freeform 46"/>
            <p:cNvSpPr>
              <a:spLocks/>
            </p:cNvSpPr>
            <p:nvPr userDrawn="1"/>
          </p:nvSpPr>
          <p:spPr bwMode="auto">
            <a:xfrm>
              <a:off x="1318" y="348"/>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96" name="Freeform 47"/>
            <p:cNvSpPr>
              <a:spLocks/>
            </p:cNvSpPr>
            <p:nvPr userDrawn="1"/>
          </p:nvSpPr>
          <p:spPr bwMode="auto">
            <a:xfrm>
              <a:off x="1349" y="348"/>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97" name="Freeform 48"/>
            <p:cNvSpPr>
              <a:spLocks noEditPoints="1"/>
            </p:cNvSpPr>
            <p:nvPr userDrawn="1"/>
          </p:nvSpPr>
          <p:spPr bwMode="auto">
            <a:xfrm>
              <a:off x="1375" y="348"/>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grpSp>
      <p:sp>
        <p:nvSpPr>
          <p:cNvPr id="98" name="Date Placeholder 3"/>
          <p:cNvSpPr>
            <a:spLocks noGrp="1"/>
          </p:cNvSpPr>
          <p:nvPr>
            <p:ph type="dt" sz="half" idx="2"/>
          </p:nvPr>
        </p:nvSpPr>
        <p:spPr>
          <a:xfrm>
            <a:off x="9366205" y="6486513"/>
            <a:ext cx="2743200" cy="365125"/>
          </a:xfrm>
          <a:prstGeom prst="rect">
            <a:avLst/>
          </a:prstGeom>
        </p:spPr>
        <p:txBody>
          <a:bodyPr vert="horz" lIns="91440" tIns="45720" rIns="91440" bIns="45720" rtlCol="0" anchor="ctr"/>
          <a:lstStyle>
            <a:lvl1pPr algn="r">
              <a:defRPr lang="es-ES" sz="1600" kern="1200">
                <a:solidFill>
                  <a:schemeClr val="accent2"/>
                </a:solidFill>
                <a:latin typeface="+mn-lt"/>
                <a:ea typeface="+mn-ea"/>
                <a:cs typeface="+mn-cs"/>
              </a:defRPr>
            </a:lvl1pPr>
          </a:lstStyle>
          <a:p>
            <a:endParaRPr dirty="0">
              <a:solidFill>
                <a:srgbClr val="CD5A13"/>
              </a:solidFill>
            </a:endParaRPr>
          </a:p>
        </p:txBody>
      </p:sp>
    </p:spTree>
    <p:extLst>
      <p:ext uri="{BB962C8B-B14F-4D97-AF65-F5344CB8AC3E}">
        <p14:creationId xmlns:p14="http://schemas.microsoft.com/office/powerpoint/2010/main" val="2592912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umnas e imagen">
    <p:spTree>
      <p:nvGrpSpPr>
        <p:cNvPr id="1" name=""/>
        <p:cNvGrpSpPr/>
        <p:nvPr/>
      </p:nvGrpSpPr>
      <p:grpSpPr>
        <a:xfrm>
          <a:off x="0" y="0"/>
          <a:ext cx="0" cy="0"/>
          <a:chOff x="0" y="0"/>
          <a:chExt cx="0" cy="0"/>
        </a:xfrm>
      </p:grpSpPr>
      <p:sp>
        <p:nvSpPr>
          <p:cNvPr id="60" name="Marcador de texto 58"/>
          <p:cNvSpPr>
            <a:spLocks noGrp="1"/>
          </p:cNvSpPr>
          <p:nvPr>
            <p:ph type="body" sz="quarter" idx="11"/>
          </p:nvPr>
        </p:nvSpPr>
        <p:spPr>
          <a:xfrm>
            <a:off x="831834" y="2562935"/>
            <a:ext cx="3099035" cy="3211141"/>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cxnSp>
        <p:nvCxnSpPr>
          <p:cNvPr id="8" name="Conector recto 7"/>
          <p:cNvCxnSpPr/>
          <p:nvPr userDrawn="1"/>
        </p:nvCxnSpPr>
        <p:spPr>
          <a:xfrm flipH="1">
            <a:off x="899913" y="6022587"/>
            <a:ext cx="6444000" cy="0"/>
          </a:xfrm>
          <a:prstGeom prst="line">
            <a:avLst/>
          </a:prstGeom>
          <a:ln w="952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userDrawn="1"/>
        </p:nvGrpSpPr>
        <p:grpSpPr bwMode="auto">
          <a:xfrm>
            <a:off x="11032749" y="6336756"/>
            <a:ext cx="870212" cy="338008"/>
            <a:chOff x="3423" y="2003"/>
            <a:chExt cx="829" cy="322"/>
          </a:xfrm>
        </p:grpSpPr>
        <p:sp>
          <p:nvSpPr>
            <p:cNvPr id="10"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4"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5"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7"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Rectangle 19"/>
            <p:cNvSpPr>
              <a:spLocks noChangeArrowheads="1"/>
            </p:cNvSpPr>
            <p:nvPr/>
          </p:nvSpPr>
          <p:spPr bwMode="auto">
            <a:xfrm>
              <a:off x="4067" y="2021"/>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Rectangle 22"/>
            <p:cNvSpPr>
              <a:spLocks noChangeArrowheads="1"/>
            </p:cNvSpPr>
            <p:nvPr/>
          </p:nvSpPr>
          <p:spPr bwMode="auto">
            <a:xfrm>
              <a:off x="3433"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8"/>
            <p:cNvSpPr>
              <a:spLocks noChangeArrowheads="1"/>
            </p:cNvSpPr>
            <p:nvPr/>
          </p:nvSpPr>
          <p:spPr bwMode="auto">
            <a:xfrm>
              <a:off x="3591" y="2293"/>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Rectangle 32"/>
            <p:cNvSpPr>
              <a:spLocks noChangeArrowheads="1"/>
            </p:cNvSpPr>
            <p:nvPr/>
          </p:nvSpPr>
          <p:spPr bwMode="auto">
            <a:xfrm>
              <a:off x="3704"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2" name="Título 1"/>
          <p:cNvSpPr>
            <a:spLocks noGrp="1"/>
          </p:cNvSpPr>
          <p:nvPr>
            <p:ph type="title" hasCustomPrompt="1"/>
          </p:nvPr>
        </p:nvSpPr>
        <p:spPr>
          <a:xfrm>
            <a:off x="831834" y="1093246"/>
            <a:ext cx="4089487" cy="1325563"/>
          </a:xfrm>
        </p:spPr>
        <p:txBody>
          <a:bodyPr anchor="t"/>
          <a:lstStyle>
            <a:lvl1pPr>
              <a:lnSpc>
                <a:spcPct val="100000"/>
              </a:lnSpc>
              <a:defRPr lang="es-ES" sz="2800" kern="1200" cap="all" spc="-80" baseline="0" dirty="0">
                <a:solidFill>
                  <a:schemeClr val="bg2"/>
                </a:solidFill>
                <a:latin typeface="+mn-lt"/>
                <a:ea typeface="+mn-ea"/>
                <a:cs typeface="+mn-cs"/>
              </a:defRPr>
            </a:lvl1pPr>
          </a:lstStyle>
          <a:p>
            <a:r>
              <a:rPr lang="es-ES" dirty="0"/>
              <a:t>Haga clic para modificar el estilo </a:t>
            </a:r>
            <a:br>
              <a:rPr lang="es-ES" dirty="0"/>
            </a:br>
            <a:r>
              <a:rPr lang="es-ES" dirty="0"/>
              <a:t>de título del patrón</a:t>
            </a:r>
          </a:p>
        </p:txBody>
      </p:sp>
      <p:sp>
        <p:nvSpPr>
          <p:cNvPr id="64" name="Marcador de texto 58"/>
          <p:cNvSpPr>
            <a:spLocks noGrp="1"/>
          </p:cNvSpPr>
          <p:nvPr>
            <p:ph type="body" sz="quarter" idx="12"/>
          </p:nvPr>
        </p:nvSpPr>
        <p:spPr>
          <a:xfrm>
            <a:off x="4308946" y="2562935"/>
            <a:ext cx="3099035" cy="3211141"/>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7" name="Marcador de posición de imagen 6"/>
          <p:cNvSpPr>
            <a:spLocks noGrp="1"/>
          </p:cNvSpPr>
          <p:nvPr>
            <p:ph type="pic" sz="quarter" idx="13"/>
          </p:nvPr>
        </p:nvSpPr>
        <p:spPr>
          <a:xfrm>
            <a:off x="8158163" y="1037690"/>
            <a:ext cx="2763837" cy="4223285"/>
          </a:xfrm>
        </p:spPr>
        <p:txBody>
          <a:bodyPr anchor="t"/>
          <a:lstStyle>
            <a:lvl1pPr marL="0" indent="0" algn="ctr">
              <a:buFontTx/>
              <a:buNone/>
              <a:defRPr sz="1600"/>
            </a:lvl1pPr>
          </a:lstStyle>
          <a:p>
            <a:endParaRPr lang="es-ES" dirty="0"/>
          </a:p>
        </p:txBody>
      </p:sp>
      <p:cxnSp>
        <p:nvCxnSpPr>
          <p:cNvPr id="56" name="Conector recto 55"/>
          <p:cNvCxnSpPr/>
          <p:nvPr userDrawn="1"/>
        </p:nvCxnSpPr>
        <p:spPr>
          <a:xfrm flipH="1">
            <a:off x="8198623" y="5450868"/>
            <a:ext cx="2256591" cy="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sp>
        <p:nvSpPr>
          <p:cNvPr id="58" name="Marcador de texto 57"/>
          <p:cNvSpPr>
            <a:spLocks noGrp="1"/>
          </p:cNvSpPr>
          <p:nvPr>
            <p:ph type="body" sz="quarter" idx="14"/>
          </p:nvPr>
        </p:nvSpPr>
        <p:spPr>
          <a:xfrm>
            <a:off x="8095649" y="5550472"/>
            <a:ext cx="2359565" cy="530462"/>
          </a:xfrm>
        </p:spPr>
        <p:txBody>
          <a:bodyPr/>
          <a:lstStyle>
            <a:lvl1pPr marL="0" indent="0">
              <a:lnSpc>
                <a:spcPct val="100000"/>
              </a:lnSpc>
              <a:buFontTx/>
              <a:buNone/>
              <a:defRPr lang="es-ES" sz="1000" kern="1200" spc="-10" dirty="0" smtClean="0">
                <a:solidFill>
                  <a:schemeClr val="tx2"/>
                </a:solidFill>
                <a:latin typeface="Times New Roman" panose="02020603050405020304" pitchFamily="18" charset="0"/>
                <a:ea typeface="+mn-ea"/>
                <a:cs typeface="Times New Roman" panose="02020603050405020304" pitchFamily="18" charset="0"/>
              </a:defRPr>
            </a:lvl1pPr>
            <a:lvl2pPr>
              <a:defRPr lang="es-ES" sz="800" kern="1200" spc="-10" dirty="0" smtClean="0">
                <a:solidFill>
                  <a:schemeClr val="tx2"/>
                </a:solidFill>
                <a:latin typeface="+mn-lt"/>
                <a:ea typeface="+mn-ea"/>
                <a:cs typeface="+mn-cs"/>
              </a:defRPr>
            </a:lvl2pPr>
            <a:lvl3pPr>
              <a:defRPr lang="es-ES" sz="800" kern="1200" spc="-10" dirty="0" smtClean="0">
                <a:solidFill>
                  <a:schemeClr val="tx2"/>
                </a:solidFill>
                <a:latin typeface="+mn-lt"/>
                <a:ea typeface="+mn-ea"/>
                <a:cs typeface="+mn-cs"/>
              </a:defRPr>
            </a:lvl3pPr>
            <a:lvl4pPr>
              <a:defRPr lang="es-ES" sz="800" kern="1200" spc="-10" dirty="0" smtClean="0">
                <a:solidFill>
                  <a:schemeClr val="tx2"/>
                </a:solidFill>
                <a:latin typeface="+mn-lt"/>
                <a:ea typeface="+mn-ea"/>
                <a:cs typeface="+mn-cs"/>
              </a:defRPr>
            </a:lvl4pPr>
            <a:lvl5pPr>
              <a:defRPr lang="es-ES" sz="800" kern="1200" spc="-10" dirty="0" smtClean="0">
                <a:solidFill>
                  <a:schemeClr val="tx2"/>
                </a:solidFill>
                <a:latin typeface="+mn-lt"/>
                <a:ea typeface="+mn-ea"/>
                <a:cs typeface="+mn-cs"/>
              </a:defRPr>
            </a:lvl5pPr>
          </a:lstStyle>
          <a:p>
            <a:pPr lvl="0"/>
            <a:r>
              <a:rPr lang="es-ES" dirty="0"/>
              <a:t>Haga clic para modificar el estilo de texto del patrón</a:t>
            </a:r>
          </a:p>
        </p:txBody>
      </p:sp>
      <p:sp>
        <p:nvSpPr>
          <p:cNvPr id="54"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59"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2690527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 columna e imagen">
    <p:spTree>
      <p:nvGrpSpPr>
        <p:cNvPr id="1" name=""/>
        <p:cNvGrpSpPr/>
        <p:nvPr/>
      </p:nvGrpSpPr>
      <p:grpSpPr>
        <a:xfrm>
          <a:off x="0" y="0"/>
          <a:ext cx="0" cy="0"/>
          <a:chOff x="0" y="0"/>
          <a:chExt cx="0" cy="0"/>
        </a:xfrm>
      </p:grpSpPr>
      <p:sp>
        <p:nvSpPr>
          <p:cNvPr id="60" name="Marcador de texto 58"/>
          <p:cNvSpPr>
            <a:spLocks noGrp="1"/>
          </p:cNvSpPr>
          <p:nvPr>
            <p:ph type="body" sz="quarter" idx="11"/>
          </p:nvPr>
        </p:nvSpPr>
        <p:spPr>
          <a:xfrm>
            <a:off x="831834" y="2562935"/>
            <a:ext cx="3099035" cy="3211141"/>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cxnSp>
        <p:nvCxnSpPr>
          <p:cNvPr id="8" name="Conector recto 7"/>
          <p:cNvCxnSpPr/>
          <p:nvPr userDrawn="1"/>
        </p:nvCxnSpPr>
        <p:spPr>
          <a:xfrm flipH="1">
            <a:off x="4637092" y="5999438"/>
            <a:ext cx="6192000" cy="0"/>
          </a:xfrm>
          <a:prstGeom prst="line">
            <a:avLst/>
          </a:prstGeom>
          <a:ln w="952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userDrawn="1"/>
        </p:nvGrpSpPr>
        <p:grpSpPr bwMode="auto">
          <a:xfrm>
            <a:off x="11032749" y="6336756"/>
            <a:ext cx="870212" cy="338008"/>
            <a:chOff x="3423" y="2003"/>
            <a:chExt cx="829" cy="322"/>
          </a:xfrm>
        </p:grpSpPr>
        <p:sp>
          <p:nvSpPr>
            <p:cNvPr id="10"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4"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5"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7"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Rectangle 19"/>
            <p:cNvSpPr>
              <a:spLocks noChangeArrowheads="1"/>
            </p:cNvSpPr>
            <p:nvPr/>
          </p:nvSpPr>
          <p:spPr bwMode="auto">
            <a:xfrm>
              <a:off x="4067" y="2021"/>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Rectangle 22"/>
            <p:cNvSpPr>
              <a:spLocks noChangeArrowheads="1"/>
            </p:cNvSpPr>
            <p:nvPr/>
          </p:nvSpPr>
          <p:spPr bwMode="auto">
            <a:xfrm>
              <a:off x="3433"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8"/>
            <p:cNvSpPr>
              <a:spLocks noChangeArrowheads="1"/>
            </p:cNvSpPr>
            <p:nvPr/>
          </p:nvSpPr>
          <p:spPr bwMode="auto">
            <a:xfrm>
              <a:off x="3591" y="2293"/>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Rectangle 32"/>
            <p:cNvSpPr>
              <a:spLocks noChangeArrowheads="1"/>
            </p:cNvSpPr>
            <p:nvPr/>
          </p:nvSpPr>
          <p:spPr bwMode="auto">
            <a:xfrm>
              <a:off x="3704"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2" name="Título 1"/>
          <p:cNvSpPr>
            <a:spLocks noGrp="1"/>
          </p:cNvSpPr>
          <p:nvPr>
            <p:ph type="title" hasCustomPrompt="1"/>
          </p:nvPr>
        </p:nvSpPr>
        <p:spPr>
          <a:xfrm>
            <a:off x="831835" y="1093246"/>
            <a:ext cx="3593020" cy="1325563"/>
          </a:xfrm>
        </p:spPr>
        <p:txBody>
          <a:bodyPr anchor="t"/>
          <a:lstStyle>
            <a:lvl1pPr>
              <a:lnSpc>
                <a:spcPct val="100000"/>
              </a:lnSpc>
              <a:defRPr lang="es-ES" sz="2800" kern="1200" cap="all" spc="-80" baseline="0" dirty="0">
                <a:solidFill>
                  <a:schemeClr val="bg2"/>
                </a:solidFill>
                <a:latin typeface="+mn-lt"/>
                <a:ea typeface="+mn-ea"/>
                <a:cs typeface="+mn-cs"/>
              </a:defRPr>
            </a:lvl1pPr>
          </a:lstStyle>
          <a:p>
            <a:r>
              <a:rPr lang="es-ES" dirty="0"/>
              <a:t>Haga clic para modificar el estilo </a:t>
            </a:r>
            <a:br>
              <a:rPr lang="es-ES" dirty="0"/>
            </a:br>
            <a:r>
              <a:rPr lang="es-ES" dirty="0"/>
              <a:t>de título del patrón</a:t>
            </a:r>
          </a:p>
        </p:txBody>
      </p:sp>
      <p:sp>
        <p:nvSpPr>
          <p:cNvPr id="58" name="Marcador de texto 57"/>
          <p:cNvSpPr>
            <a:spLocks noGrp="1"/>
          </p:cNvSpPr>
          <p:nvPr>
            <p:ph type="body" sz="quarter" idx="14"/>
          </p:nvPr>
        </p:nvSpPr>
        <p:spPr>
          <a:xfrm>
            <a:off x="4572001" y="5695892"/>
            <a:ext cx="6211614" cy="195061"/>
          </a:xfrm>
        </p:spPr>
        <p:txBody>
          <a:bodyPr>
            <a:noAutofit/>
          </a:bodyPr>
          <a:lstStyle>
            <a:lvl1pPr marL="0" indent="0" algn="r">
              <a:lnSpc>
                <a:spcPct val="100000"/>
              </a:lnSpc>
              <a:buFontTx/>
              <a:buNone/>
              <a:defRPr lang="es-ES" sz="1000" kern="1200" spc="-10" dirty="0" smtClean="0">
                <a:solidFill>
                  <a:schemeClr val="tx2"/>
                </a:solidFill>
                <a:latin typeface="Times New Roman" panose="02020603050405020304" pitchFamily="18" charset="0"/>
                <a:ea typeface="+mn-ea"/>
                <a:cs typeface="Times New Roman" panose="02020603050405020304" pitchFamily="18" charset="0"/>
              </a:defRPr>
            </a:lvl1pPr>
            <a:lvl2pPr>
              <a:defRPr lang="es-ES" sz="800" kern="1200" spc="-10" dirty="0" smtClean="0">
                <a:solidFill>
                  <a:schemeClr val="tx2"/>
                </a:solidFill>
                <a:latin typeface="+mn-lt"/>
                <a:ea typeface="+mn-ea"/>
                <a:cs typeface="+mn-cs"/>
              </a:defRPr>
            </a:lvl2pPr>
            <a:lvl3pPr>
              <a:defRPr lang="es-ES" sz="800" kern="1200" spc="-10" dirty="0" smtClean="0">
                <a:solidFill>
                  <a:schemeClr val="tx2"/>
                </a:solidFill>
                <a:latin typeface="+mn-lt"/>
                <a:ea typeface="+mn-ea"/>
                <a:cs typeface="+mn-cs"/>
              </a:defRPr>
            </a:lvl3pPr>
            <a:lvl4pPr>
              <a:defRPr lang="es-ES" sz="800" kern="1200" spc="-10" dirty="0" smtClean="0">
                <a:solidFill>
                  <a:schemeClr val="tx2"/>
                </a:solidFill>
                <a:latin typeface="+mn-lt"/>
                <a:ea typeface="+mn-ea"/>
                <a:cs typeface="+mn-cs"/>
              </a:defRPr>
            </a:lvl4pPr>
            <a:lvl5pPr>
              <a:defRPr lang="es-ES" sz="800" kern="1200" spc="-10" dirty="0" smtClean="0">
                <a:solidFill>
                  <a:schemeClr val="tx2"/>
                </a:solidFill>
                <a:latin typeface="+mn-lt"/>
                <a:ea typeface="+mn-ea"/>
                <a:cs typeface="+mn-cs"/>
              </a:defRPr>
            </a:lvl5pPr>
          </a:lstStyle>
          <a:p>
            <a:pPr lvl="0"/>
            <a:r>
              <a:rPr lang="es-ES" dirty="0"/>
              <a:t>Haga clic para modificar el estilo de texto del patrón</a:t>
            </a:r>
          </a:p>
        </p:txBody>
      </p:sp>
      <p:sp>
        <p:nvSpPr>
          <p:cNvPr id="5" name="Marcador de posición de imagen 4"/>
          <p:cNvSpPr>
            <a:spLocks noGrp="1"/>
          </p:cNvSpPr>
          <p:nvPr>
            <p:ph type="pic" sz="quarter" idx="15"/>
          </p:nvPr>
        </p:nvSpPr>
        <p:spPr>
          <a:xfrm>
            <a:off x="4572000" y="1093246"/>
            <a:ext cx="6211614" cy="4488404"/>
          </a:xfrm>
        </p:spPr>
        <p:txBody>
          <a:bodyPr/>
          <a:lstStyle>
            <a:lvl1pPr marL="0" indent="0" algn="ctr">
              <a:buFontTx/>
              <a:buNone/>
              <a:defRPr/>
            </a:lvl1pPr>
          </a:lstStyle>
          <a:p>
            <a:endParaRPr lang="es-ES" dirty="0"/>
          </a:p>
        </p:txBody>
      </p:sp>
      <p:sp>
        <p:nvSpPr>
          <p:cNvPr id="53"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56"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3456063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 columna y cuadro">
    <p:spTree>
      <p:nvGrpSpPr>
        <p:cNvPr id="1" name=""/>
        <p:cNvGrpSpPr/>
        <p:nvPr/>
      </p:nvGrpSpPr>
      <p:grpSpPr>
        <a:xfrm>
          <a:off x="0" y="0"/>
          <a:ext cx="0" cy="0"/>
          <a:chOff x="0" y="0"/>
          <a:chExt cx="0" cy="0"/>
        </a:xfrm>
      </p:grpSpPr>
      <p:sp>
        <p:nvSpPr>
          <p:cNvPr id="57" name="Rectángulo 56"/>
          <p:cNvSpPr/>
          <p:nvPr userDrawn="1"/>
        </p:nvSpPr>
        <p:spPr>
          <a:xfrm>
            <a:off x="4592940" y="1130785"/>
            <a:ext cx="6545658" cy="448122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srgbClr val="EDEEEE"/>
              </a:solidFill>
            </a:endParaRPr>
          </a:p>
        </p:txBody>
      </p:sp>
      <p:sp>
        <p:nvSpPr>
          <p:cNvPr id="60" name="Marcador de texto 58"/>
          <p:cNvSpPr>
            <a:spLocks noGrp="1"/>
          </p:cNvSpPr>
          <p:nvPr>
            <p:ph type="body" sz="quarter" idx="11"/>
          </p:nvPr>
        </p:nvSpPr>
        <p:spPr>
          <a:xfrm>
            <a:off x="825036" y="2566334"/>
            <a:ext cx="3099035" cy="3211141"/>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cxnSp>
        <p:nvCxnSpPr>
          <p:cNvPr id="8" name="Conector recto 7"/>
          <p:cNvCxnSpPr/>
          <p:nvPr userDrawn="1"/>
        </p:nvCxnSpPr>
        <p:spPr>
          <a:xfrm flipH="1">
            <a:off x="912817" y="6037538"/>
            <a:ext cx="10208108" cy="0"/>
          </a:xfrm>
          <a:prstGeom prst="line">
            <a:avLst/>
          </a:prstGeom>
          <a:ln w="952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userDrawn="1"/>
        </p:nvGrpSpPr>
        <p:grpSpPr bwMode="auto">
          <a:xfrm>
            <a:off x="11032749" y="6336756"/>
            <a:ext cx="870212" cy="338008"/>
            <a:chOff x="3423" y="2003"/>
            <a:chExt cx="829" cy="322"/>
          </a:xfrm>
        </p:grpSpPr>
        <p:sp>
          <p:nvSpPr>
            <p:cNvPr id="10"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4"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5"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7"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Rectangle 19"/>
            <p:cNvSpPr>
              <a:spLocks noChangeArrowheads="1"/>
            </p:cNvSpPr>
            <p:nvPr/>
          </p:nvSpPr>
          <p:spPr bwMode="auto">
            <a:xfrm>
              <a:off x="4067" y="2021"/>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Rectangle 22"/>
            <p:cNvSpPr>
              <a:spLocks noChangeArrowheads="1"/>
            </p:cNvSpPr>
            <p:nvPr/>
          </p:nvSpPr>
          <p:spPr bwMode="auto">
            <a:xfrm>
              <a:off x="3433"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8"/>
            <p:cNvSpPr>
              <a:spLocks noChangeArrowheads="1"/>
            </p:cNvSpPr>
            <p:nvPr/>
          </p:nvSpPr>
          <p:spPr bwMode="auto">
            <a:xfrm>
              <a:off x="3591" y="2293"/>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Rectangle 32"/>
            <p:cNvSpPr>
              <a:spLocks noChangeArrowheads="1"/>
            </p:cNvSpPr>
            <p:nvPr/>
          </p:nvSpPr>
          <p:spPr bwMode="auto">
            <a:xfrm>
              <a:off x="3704"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2" name="Título 1"/>
          <p:cNvSpPr>
            <a:spLocks noGrp="1"/>
          </p:cNvSpPr>
          <p:nvPr>
            <p:ph type="title"/>
          </p:nvPr>
        </p:nvSpPr>
        <p:spPr>
          <a:xfrm>
            <a:off x="825036" y="1783063"/>
            <a:ext cx="3099036" cy="657603"/>
          </a:xfrm>
        </p:spPr>
        <p:txBody>
          <a:bodyPr anchor="t"/>
          <a:lstStyle>
            <a:lvl1pPr>
              <a:lnSpc>
                <a:spcPct val="100000"/>
              </a:lnSpc>
              <a:defRPr lang="es-ES" sz="1800" kern="1200" cap="all" spc="-80" baseline="0" dirty="0">
                <a:solidFill>
                  <a:schemeClr val="bg2"/>
                </a:solidFill>
                <a:latin typeface="+mn-lt"/>
                <a:ea typeface="+mn-ea"/>
                <a:cs typeface="+mn-cs"/>
              </a:defRPr>
            </a:lvl1pPr>
          </a:lstStyle>
          <a:p>
            <a:r>
              <a:rPr lang="es-ES" dirty="0"/>
              <a:t>Haga clic para modificar el estilo de título del patrón</a:t>
            </a:r>
          </a:p>
        </p:txBody>
      </p:sp>
      <p:sp>
        <p:nvSpPr>
          <p:cNvPr id="53" name="Marcador de texto 57"/>
          <p:cNvSpPr>
            <a:spLocks noGrp="1"/>
          </p:cNvSpPr>
          <p:nvPr>
            <p:ph type="body" sz="quarter" idx="14"/>
          </p:nvPr>
        </p:nvSpPr>
        <p:spPr>
          <a:xfrm>
            <a:off x="4761407" y="4868492"/>
            <a:ext cx="2534337" cy="530462"/>
          </a:xfrm>
        </p:spPr>
        <p:txBody>
          <a:bodyPr/>
          <a:lstStyle>
            <a:lvl1pPr marL="216000" indent="-216000">
              <a:lnSpc>
                <a:spcPct val="100000"/>
              </a:lnSpc>
              <a:buSzPct val="150000"/>
              <a:buFontTx/>
              <a:buBlip>
                <a:blip r:embed="rId2"/>
              </a:buBlip>
              <a:defRPr lang="es-ES" sz="1000" kern="1200" spc="-10" dirty="0" smtClean="0">
                <a:solidFill>
                  <a:schemeClr val="tx2"/>
                </a:solidFill>
                <a:latin typeface="Times New Roman" panose="02020603050405020304" pitchFamily="18" charset="0"/>
                <a:ea typeface="+mn-ea"/>
                <a:cs typeface="Times New Roman" panose="02020603050405020304" pitchFamily="18" charset="0"/>
              </a:defRPr>
            </a:lvl1pPr>
            <a:lvl2pPr>
              <a:defRPr lang="es-ES" sz="800" kern="1200" spc="-10" dirty="0" smtClean="0">
                <a:solidFill>
                  <a:schemeClr val="tx2"/>
                </a:solidFill>
                <a:latin typeface="+mn-lt"/>
                <a:ea typeface="+mn-ea"/>
                <a:cs typeface="+mn-cs"/>
              </a:defRPr>
            </a:lvl2pPr>
            <a:lvl3pPr>
              <a:defRPr lang="es-ES" sz="800" kern="1200" spc="-10" dirty="0" smtClean="0">
                <a:solidFill>
                  <a:schemeClr val="tx2"/>
                </a:solidFill>
                <a:latin typeface="+mn-lt"/>
                <a:ea typeface="+mn-ea"/>
                <a:cs typeface="+mn-cs"/>
              </a:defRPr>
            </a:lvl3pPr>
            <a:lvl4pPr>
              <a:defRPr lang="es-ES" sz="800" kern="1200" spc="-10" dirty="0" smtClean="0">
                <a:solidFill>
                  <a:schemeClr val="tx2"/>
                </a:solidFill>
                <a:latin typeface="+mn-lt"/>
                <a:ea typeface="+mn-ea"/>
                <a:cs typeface="+mn-cs"/>
              </a:defRPr>
            </a:lvl4pPr>
            <a:lvl5pPr>
              <a:defRPr lang="es-ES" sz="800" kern="1200" spc="-10" dirty="0" smtClean="0">
                <a:solidFill>
                  <a:schemeClr val="tx2"/>
                </a:solidFill>
                <a:latin typeface="+mn-lt"/>
                <a:ea typeface="+mn-ea"/>
                <a:cs typeface="+mn-cs"/>
              </a:defRPr>
            </a:lvl5pPr>
          </a:lstStyle>
          <a:p>
            <a:pPr lvl="0"/>
            <a:r>
              <a:rPr lang="es-ES" dirty="0"/>
              <a:t>Haga clic para modificar el estilo de texto del patrón</a:t>
            </a:r>
          </a:p>
        </p:txBody>
      </p:sp>
      <p:sp>
        <p:nvSpPr>
          <p:cNvPr id="56" name="Marcador de gráfico 55"/>
          <p:cNvSpPr>
            <a:spLocks noGrp="1"/>
          </p:cNvSpPr>
          <p:nvPr>
            <p:ph type="chart" sz="quarter" idx="15"/>
          </p:nvPr>
        </p:nvSpPr>
        <p:spPr>
          <a:xfrm>
            <a:off x="4857750" y="1458913"/>
            <a:ext cx="2401609" cy="3287591"/>
          </a:xfrm>
        </p:spPr>
        <p:txBody>
          <a:bodyPr/>
          <a:lstStyle>
            <a:lvl1pPr>
              <a:defRPr sz="1400">
                <a:solidFill>
                  <a:schemeClr val="tx2"/>
                </a:solidFill>
                <a:latin typeface="Times New Roman" panose="02020603050405020304" pitchFamily="18" charset="0"/>
                <a:cs typeface="Times New Roman" panose="02020603050405020304" pitchFamily="18" charset="0"/>
              </a:defRPr>
            </a:lvl1pPr>
          </a:lstStyle>
          <a:p>
            <a:endParaRPr lang="es-ES"/>
          </a:p>
        </p:txBody>
      </p:sp>
      <p:cxnSp>
        <p:nvCxnSpPr>
          <p:cNvPr id="61" name="Conector recto 60"/>
          <p:cNvCxnSpPr/>
          <p:nvPr userDrawn="1"/>
        </p:nvCxnSpPr>
        <p:spPr>
          <a:xfrm flipV="1">
            <a:off x="7529221" y="1512498"/>
            <a:ext cx="0" cy="378856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5" name="Conector recto 64"/>
          <p:cNvCxnSpPr/>
          <p:nvPr userDrawn="1"/>
        </p:nvCxnSpPr>
        <p:spPr>
          <a:xfrm flipV="1">
            <a:off x="10513961" y="1512498"/>
            <a:ext cx="0" cy="378856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6" name="Conector recto 65"/>
          <p:cNvCxnSpPr/>
          <p:nvPr userDrawn="1"/>
        </p:nvCxnSpPr>
        <p:spPr>
          <a:xfrm>
            <a:off x="8322851" y="2471594"/>
            <a:ext cx="1488258" cy="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0" name="Conector recto 69"/>
          <p:cNvCxnSpPr/>
          <p:nvPr userDrawn="1"/>
        </p:nvCxnSpPr>
        <p:spPr>
          <a:xfrm>
            <a:off x="8322851" y="3322733"/>
            <a:ext cx="1488258" cy="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3" name="Marcador de texto 72"/>
          <p:cNvSpPr>
            <a:spLocks noGrp="1"/>
          </p:cNvSpPr>
          <p:nvPr>
            <p:ph type="body" sz="quarter" idx="16"/>
          </p:nvPr>
        </p:nvSpPr>
        <p:spPr>
          <a:xfrm>
            <a:off x="8080506" y="1434634"/>
            <a:ext cx="1808819" cy="982417"/>
          </a:xfrm>
        </p:spPr>
        <p:txBody>
          <a:bodyPr/>
          <a:lstStyle>
            <a:lvl1pPr marL="0" indent="0">
              <a:buFontTx/>
              <a:buNone/>
              <a:defRPr lang="es-ES" sz="1200" kern="1200" cap="all" spc="-30" baseline="0" dirty="0" smtClean="0">
                <a:solidFill>
                  <a:schemeClr val="tx2"/>
                </a:solidFill>
                <a:latin typeface="+mn-lt"/>
                <a:ea typeface="+mn-ea"/>
                <a:cs typeface="+mn-cs"/>
              </a:defRPr>
            </a:lvl1pPr>
            <a:lvl2pPr>
              <a:defRPr lang="es-ES" sz="1000" kern="1200" cap="all" spc="-30" baseline="0" dirty="0" smtClean="0">
                <a:solidFill>
                  <a:schemeClr val="tx2"/>
                </a:solidFill>
                <a:latin typeface="+mn-lt"/>
                <a:ea typeface="+mn-ea"/>
                <a:cs typeface="+mn-cs"/>
              </a:defRPr>
            </a:lvl2pPr>
            <a:lvl3pPr>
              <a:defRPr lang="es-ES" sz="1000" kern="1200" cap="all" spc="-30" baseline="0" dirty="0" smtClean="0">
                <a:solidFill>
                  <a:schemeClr val="tx2"/>
                </a:solidFill>
                <a:latin typeface="+mn-lt"/>
                <a:ea typeface="+mn-ea"/>
                <a:cs typeface="+mn-cs"/>
              </a:defRPr>
            </a:lvl3pPr>
            <a:lvl4pPr>
              <a:defRPr lang="es-ES" sz="1000" kern="1200" cap="all" spc="-30" baseline="0" dirty="0" smtClean="0">
                <a:solidFill>
                  <a:schemeClr val="tx2"/>
                </a:solidFill>
                <a:latin typeface="+mn-lt"/>
                <a:ea typeface="+mn-ea"/>
                <a:cs typeface="+mn-cs"/>
              </a:defRPr>
            </a:lvl4pPr>
            <a:lvl5pPr>
              <a:defRPr lang="es-ES" sz="1000" kern="1200" cap="all" spc="-30" baseline="0" dirty="0">
                <a:solidFill>
                  <a:schemeClr val="tx2"/>
                </a:solidFill>
                <a:latin typeface="+mn-lt"/>
                <a:ea typeface="+mn-ea"/>
                <a:cs typeface="+mn-cs"/>
              </a:defRPr>
            </a:lvl5pPr>
          </a:lstStyle>
          <a:p>
            <a:pPr lvl="0"/>
            <a:r>
              <a:rPr lang="es-ES" dirty="0"/>
              <a:t>Haga clic para modificar el estilo de texto del patrón</a:t>
            </a:r>
          </a:p>
        </p:txBody>
      </p:sp>
      <p:sp>
        <p:nvSpPr>
          <p:cNvPr id="75" name="Marcador de texto 74"/>
          <p:cNvSpPr>
            <a:spLocks noGrp="1"/>
          </p:cNvSpPr>
          <p:nvPr>
            <p:ph type="body" sz="quarter" idx="17" hasCustomPrompt="1"/>
          </p:nvPr>
        </p:nvSpPr>
        <p:spPr>
          <a:xfrm>
            <a:off x="8016631" y="2630103"/>
            <a:ext cx="2277133" cy="652462"/>
          </a:xfrm>
        </p:spPr>
        <p:txBody>
          <a:bodyPr/>
          <a:lstStyle>
            <a:lvl1pPr>
              <a:buClr>
                <a:schemeClr val="accent2"/>
              </a:buClr>
              <a:buSzPct val="80000"/>
              <a:defRPr sz="4000" b="1">
                <a:solidFill>
                  <a:schemeClr val="accent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s-ES" dirty="0"/>
              <a:t>00,0%</a:t>
            </a:r>
          </a:p>
        </p:txBody>
      </p:sp>
      <p:sp>
        <p:nvSpPr>
          <p:cNvPr id="76" name="Marcador de texto 58"/>
          <p:cNvSpPr>
            <a:spLocks noGrp="1"/>
          </p:cNvSpPr>
          <p:nvPr>
            <p:ph type="body" sz="quarter" idx="18"/>
          </p:nvPr>
        </p:nvSpPr>
        <p:spPr>
          <a:xfrm>
            <a:off x="8046033" y="3687027"/>
            <a:ext cx="2037407" cy="1711927"/>
          </a:xfrm>
        </p:spPr>
        <p:txBody>
          <a:bodyPr/>
          <a:lstStyle>
            <a:lvl1pPr marL="0" indent="0" algn="just">
              <a:spcBef>
                <a:spcPts val="0"/>
              </a:spcBef>
              <a:spcAft>
                <a:spcPts val="1000"/>
              </a:spcAft>
              <a:buFontTx/>
              <a:buNone/>
              <a:defRPr lang="es-ES" sz="1100" kern="1200" spc="-10" dirty="0" smtClean="0">
                <a:solidFill>
                  <a:schemeClr val="tx2"/>
                </a:solidFill>
                <a:latin typeface="+mn-lt"/>
                <a:ea typeface="+mn-ea"/>
                <a:cs typeface="+mn-cs"/>
              </a:defRPr>
            </a:lvl1pPr>
            <a:lvl2pPr marL="0" indent="0" algn="just">
              <a:spcBef>
                <a:spcPts val="0"/>
              </a:spcBef>
              <a:spcAft>
                <a:spcPts val="1000"/>
              </a:spcAft>
              <a:buNone/>
              <a:defRPr sz="11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59"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64"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1295432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po Gráficos">
    <p:spTree>
      <p:nvGrpSpPr>
        <p:cNvPr id="1" name=""/>
        <p:cNvGrpSpPr/>
        <p:nvPr/>
      </p:nvGrpSpPr>
      <p:grpSpPr>
        <a:xfrm>
          <a:off x="0" y="0"/>
          <a:ext cx="0" cy="0"/>
          <a:chOff x="0" y="0"/>
          <a:chExt cx="0" cy="0"/>
        </a:xfrm>
      </p:grpSpPr>
      <p:sp>
        <p:nvSpPr>
          <p:cNvPr id="77" name="Rectángulo 76"/>
          <p:cNvSpPr/>
          <p:nvPr userDrawn="1"/>
        </p:nvSpPr>
        <p:spPr>
          <a:xfrm>
            <a:off x="-8466" y="0"/>
            <a:ext cx="12200466" cy="686381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grpSp>
        <p:nvGrpSpPr>
          <p:cNvPr id="9" name="Group 4"/>
          <p:cNvGrpSpPr>
            <a:grpSpLocks noChangeAspect="1"/>
          </p:cNvGrpSpPr>
          <p:nvPr userDrawn="1"/>
        </p:nvGrpSpPr>
        <p:grpSpPr bwMode="auto">
          <a:xfrm>
            <a:off x="11032749" y="6336756"/>
            <a:ext cx="870212" cy="338008"/>
            <a:chOff x="3423" y="2003"/>
            <a:chExt cx="829" cy="322"/>
          </a:xfrm>
        </p:grpSpPr>
        <p:sp>
          <p:nvSpPr>
            <p:cNvPr id="10"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4"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5"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7"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Rectangle 19"/>
            <p:cNvSpPr>
              <a:spLocks noChangeArrowheads="1"/>
            </p:cNvSpPr>
            <p:nvPr/>
          </p:nvSpPr>
          <p:spPr bwMode="auto">
            <a:xfrm>
              <a:off x="4067" y="2021"/>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Rectangle 22"/>
            <p:cNvSpPr>
              <a:spLocks noChangeArrowheads="1"/>
            </p:cNvSpPr>
            <p:nvPr/>
          </p:nvSpPr>
          <p:spPr bwMode="auto">
            <a:xfrm>
              <a:off x="3433"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8"/>
            <p:cNvSpPr>
              <a:spLocks noChangeArrowheads="1"/>
            </p:cNvSpPr>
            <p:nvPr/>
          </p:nvSpPr>
          <p:spPr bwMode="auto">
            <a:xfrm>
              <a:off x="3591" y="2293"/>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Rectangle 32"/>
            <p:cNvSpPr>
              <a:spLocks noChangeArrowheads="1"/>
            </p:cNvSpPr>
            <p:nvPr/>
          </p:nvSpPr>
          <p:spPr bwMode="auto">
            <a:xfrm>
              <a:off x="3704"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53" name="Marcador de texto 57"/>
          <p:cNvSpPr>
            <a:spLocks noGrp="1"/>
          </p:cNvSpPr>
          <p:nvPr>
            <p:ph type="body" sz="quarter" idx="14"/>
          </p:nvPr>
        </p:nvSpPr>
        <p:spPr>
          <a:xfrm>
            <a:off x="5972006" y="5173408"/>
            <a:ext cx="1771211" cy="530462"/>
          </a:xfrm>
        </p:spPr>
        <p:txBody>
          <a:bodyPr/>
          <a:lstStyle>
            <a:lvl1pPr marL="0" indent="0">
              <a:lnSpc>
                <a:spcPct val="100000"/>
              </a:lnSpc>
              <a:buSzPct val="150000"/>
              <a:buFontTx/>
              <a:buNone/>
              <a:defRPr lang="es-ES" sz="1000" kern="1200" spc="-10" dirty="0" smtClean="0">
                <a:solidFill>
                  <a:schemeClr val="tx2"/>
                </a:solidFill>
                <a:latin typeface="Times New Roman" panose="02020603050405020304" pitchFamily="18" charset="0"/>
                <a:ea typeface="+mn-ea"/>
                <a:cs typeface="Times New Roman" panose="02020603050405020304" pitchFamily="18" charset="0"/>
              </a:defRPr>
            </a:lvl1pPr>
            <a:lvl2pPr>
              <a:defRPr lang="es-ES" sz="800" kern="1200" spc="-10" dirty="0" smtClean="0">
                <a:solidFill>
                  <a:schemeClr val="tx2"/>
                </a:solidFill>
                <a:latin typeface="+mn-lt"/>
                <a:ea typeface="+mn-ea"/>
                <a:cs typeface="+mn-cs"/>
              </a:defRPr>
            </a:lvl2pPr>
            <a:lvl3pPr>
              <a:defRPr lang="es-ES" sz="800" kern="1200" spc="-10" dirty="0" smtClean="0">
                <a:solidFill>
                  <a:schemeClr val="tx2"/>
                </a:solidFill>
                <a:latin typeface="+mn-lt"/>
                <a:ea typeface="+mn-ea"/>
                <a:cs typeface="+mn-cs"/>
              </a:defRPr>
            </a:lvl3pPr>
            <a:lvl4pPr>
              <a:defRPr lang="es-ES" sz="800" kern="1200" spc="-10" dirty="0" smtClean="0">
                <a:solidFill>
                  <a:schemeClr val="tx2"/>
                </a:solidFill>
                <a:latin typeface="+mn-lt"/>
                <a:ea typeface="+mn-ea"/>
                <a:cs typeface="+mn-cs"/>
              </a:defRPr>
            </a:lvl4pPr>
            <a:lvl5pPr>
              <a:defRPr lang="es-ES" sz="800" kern="1200" spc="-10" dirty="0" smtClean="0">
                <a:solidFill>
                  <a:schemeClr val="tx2"/>
                </a:solidFill>
                <a:latin typeface="+mn-lt"/>
                <a:ea typeface="+mn-ea"/>
                <a:cs typeface="+mn-cs"/>
              </a:defRPr>
            </a:lvl5pPr>
          </a:lstStyle>
          <a:p>
            <a:pPr lvl="0"/>
            <a:r>
              <a:rPr lang="es-ES" dirty="0"/>
              <a:t>Haga clic para modificar el estilo de texto del patrón</a:t>
            </a:r>
          </a:p>
        </p:txBody>
      </p:sp>
      <p:sp>
        <p:nvSpPr>
          <p:cNvPr id="75" name="Marcador de texto 74"/>
          <p:cNvSpPr>
            <a:spLocks noGrp="1"/>
          </p:cNvSpPr>
          <p:nvPr>
            <p:ph type="body" sz="quarter" idx="17" hasCustomPrompt="1"/>
          </p:nvPr>
        </p:nvSpPr>
        <p:spPr>
          <a:xfrm>
            <a:off x="6057202" y="2574555"/>
            <a:ext cx="2277133" cy="652462"/>
          </a:xfrm>
        </p:spPr>
        <p:txBody>
          <a:bodyPr/>
          <a:lstStyle>
            <a:lvl1pPr marL="0" indent="0">
              <a:buClr>
                <a:schemeClr val="accent1"/>
              </a:buClr>
              <a:buSzPct val="80000"/>
              <a:buFontTx/>
              <a:buNone/>
              <a:defRPr sz="4000" b="1">
                <a:solidFill>
                  <a:schemeClr val="accent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s-ES" dirty="0"/>
              <a:t>00,0%</a:t>
            </a:r>
          </a:p>
        </p:txBody>
      </p:sp>
      <p:sp>
        <p:nvSpPr>
          <p:cNvPr id="62" name="Título 1"/>
          <p:cNvSpPr>
            <a:spLocks noGrp="1"/>
          </p:cNvSpPr>
          <p:nvPr>
            <p:ph type="title" hasCustomPrompt="1"/>
          </p:nvPr>
        </p:nvSpPr>
        <p:spPr>
          <a:xfrm>
            <a:off x="799177" y="994431"/>
            <a:ext cx="5279542" cy="1643201"/>
          </a:xfrm>
        </p:spPr>
        <p:txBody>
          <a:bodyPr anchor="t"/>
          <a:lstStyle>
            <a:lvl1pPr>
              <a:lnSpc>
                <a:spcPct val="100000"/>
              </a:lnSpc>
              <a:defRPr lang="es-ES" sz="2800" kern="1200" cap="all" spc="-80" baseline="0" dirty="0">
                <a:solidFill>
                  <a:schemeClr val="bg2"/>
                </a:solidFill>
                <a:latin typeface="+mn-lt"/>
                <a:ea typeface="+mn-ea"/>
                <a:cs typeface="+mn-cs"/>
              </a:defRPr>
            </a:lvl1pPr>
          </a:lstStyle>
          <a:p>
            <a:r>
              <a:rPr lang="es-ES" dirty="0"/>
              <a:t>Haga clic para </a:t>
            </a:r>
            <a:br>
              <a:rPr lang="es-ES" dirty="0"/>
            </a:br>
            <a:r>
              <a:rPr lang="es-ES" dirty="0"/>
              <a:t>modificar el estilo </a:t>
            </a:r>
            <a:br>
              <a:rPr lang="es-ES" dirty="0"/>
            </a:br>
            <a:r>
              <a:rPr lang="es-ES" dirty="0"/>
              <a:t>de título del patrón</a:t>
            </a:r>
          </a:p>
        </p:txBody>
      </p:sp>
      <p:sp>
        <p:nvSpPr>
          <p:cNvPr id="63" name="Marcador de texto 74"/>
          <p:cNvSpPr>
            <a:spLocks noGrp="1"/>
          </p:cNvSpPr>
          <p:nvPr>
            <p:ph type="body" sz="quarter" idx="18" hasCustomPrompt="1"/>
          </p:nvPr>
        </p:nvSpPr>
        <p:spPr>
          <a:xfrm>
            <a:off x="8822265" y="2574555"/>
            <a:ext cx="2277133" cy="652462"/>
          </a:xfrm>
        </p:spPr>
        <p:txBody>
          <a:bodyPr/>
          <a:lstStyle>
            <a:lvl1pPr marL="0" indent="0">
              <a:buClr>
                <a:schemeClr val="accent1"/>
              </a:buClr>
              <a:buSzPct val="80000"/>
              <a:buFontTx/>
              <a:buNone/>
              <a:defRPr sz="4000" b="1">
                <a:solidFill>
                  <a:schemeClr val="accent2"/>
                </a:solidFill>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s-ES" dirty="0"/>
              <a:t>00,0%</a:t>
            </a:r>
          </a:p>
        </p:txBody>
      </p:sp>
      <p:cxnSp>
        <p:nvCxnSpPr>
          <p:cNvPr id="64" name="Conector recto 63"/>
          <p:cNvCxnSpPr/>
          <p:nvPr userDrawn="1"/>
        </p:nvCxnSpPr>
        <p:spPr>
          <a:xfrm>
            <a:off x="1029166" y="2688835"/>
            <a:ext cx="3671926" cy="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67" name="Conector recto 66"/>
          <p:cNvCxnSpPr/>
          <p:nvPr userDrawn="1"/>
        </p:nvCxnSpPr>
        <p:spPr>
          <a:xfrm>
            <a:off x="1029166" y="5070203"/>
            <a:ext cx="3671926" cy="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sp>
        <p:nvSpPr>
          <p:cNvPr id="68" name="Marcador de texto 57"/>
          <p:cNvSpPr>
            <a:spLocks noGrp="1"/>
          </p:cNvSpPr>
          <p:nvPr>
            <p:ph type="body" sz="quarter" idx="19"/>
          </p:nvPr>
        </p:nvSpPr>
        <p:spPr>
          <a:xfrm>
            <a:off x="912816" y="5173408"/>
            <a:ext cx="2997703" cy="530462"/>
          </a:xfrm>
        </p:spPr>
        <p:txBody>
          <a:bodyPr/>
          <a:lstStyle>
            <a:lvl1pPr marL="0" indent="0">
              <a:lnSpc>
                <a:spcPct val="100000"/>
              </a:lnSpc>
              <a:buSzPct val="150000"/>
              <a:buFontTx/>
              <a:buNone/>
              <a:defRPr lang="es-ES" sz="1000" kern="1200" spc="-10" dirty="0" smtClean="0">
                <a:solidFill>
                  <a:schemeClr val="tx2"/>
                </a:solidFill>
                <a:latin typeface="Times New Roman" panose="02020603050405020304" pitchFamily="18" charset="0"/>
                <a:ea typeface="+mn-ea"/>
                <a:cs typeface="Times New Roman" panose="02020603050405020304" pitchFamily="18" charset="0"/>
              </a:defRPr>
            </a:lvl1pPr>
            <a:lvl2pPr>
              <a:defRPr lang="es-ES" sz="800" kern="1200" spc="-10" dirty="0" smtClean="0">
                <a:solidFill>
                  <a:schemeClr val="tx2"/>
                </a:solidFill>
                <a:latin typeface="+mn-lt"/>
                <a:ea typeface="+mn-ea"/>
                <a:cs typeface="+mn-cs"/>
              </a:defRPr>
            </a:lvl2pPr>
            <a:lvl3pPr>
              <a:defRPr lang="es-ES" sz="800" kern="1200" spc="-10" dirty="0" smtClean="0">
                <a:solidFill>
                  <a:schemeClr val="tx2"/>
                </a:solidFill>
                <a:latin typeface="+mn-lt"/>
                <a:ea typeface="+mn-ea"/>
                <a:cs typeface="+mn-cs"/>
              </a:defRPr>
            </a:lvl3pPr>
            <a:lvl4pPr>
              <a:defRPr lang="es-ES" sz="800" kern="1200" spc="-10" dirty="0" smtClean="0">
                <a:solidFill>
                  <a:schemeClr val="tx2"/>
                </a:solidFill>
                <a:latin typeface="+mn-lt"/>
                <a:ea typeface="+mn-ea"/>
                <a:cs typeface="+mn-cs"/>
              </a:defRPr>
            </a:lvl4pPr>
            <a:lvl5pPr>
              <a:defRPr lang="es-ES" sz="800" kern="1200" spc="-10" dirty="0" smtClean="0">
                <a:solidFill>
                  <a:schemeClr val="tx2"/>
                </a:solidFill>
                <a:latin typeface="+mn-lt"/>
                <a:ea typeface="+mn-ea"/>
                <a:cs typeface="+mn-cs"/>
              </a:defRPr>
            </a:lvl5pPr>
          </a:lstStyle>
          <a:p>
            <a:pPr lvl="0"/>
            <a:r>
              <a:rPr lang="es-ES" dirty="0"/>
              <a:t>Haga clic para modificar el estilo de texto del patrón</a:t>
            </a:r>
          </a:p>
        </p:txBody>
      </p:sp>
      <p:sp>
        <p:nvSpPr>
          <p:cNvPr id="69" name="Marcador de texto 57"/>
          <p:cNvSpPr>
            <a:spLocks noGrp="1"/>
          </p:cNvSpPr>
          <p:nvPr>
            <p:ph type="body" sz="quarter" idx="20"/>
          </p:nvPr>
        </p:nvSpPr>
        <p:spPr>
          <a:xfrm>
            <a:off x="8789991" y="5173408"/>
            <a:ext cx="1771211" cy="530462"/>
          </a:xfrm>
        </p:spPr>
        <p:txBody>
          <a:bodyPr/>
          <a:lstStyle>
            <a:lvl1pPr marL="0" indent="0">
              <a:lnSpc>
                <a:spcPct val="100000"/>
              </a:lnSpc>
              <a:buSzPct val="150000"/>
              <a:buFontTx/>
              <a:buNone/>
              <a:defRPr lang="es-ES" sz="1000" kern="1200" spc="-10" dirty="0" smtClean="0">
                <a:solidFill>
                  <a:schemeClr val="tx2"/>
                </a:solidFill>
                <a:latin typeface="Times New Roman" panose="02020603050405020304" pitchFamily="18" charset="0"/>
                <a:ea typeface="+mn-ea"/>
                <a:cs typeface="Times New Roman" panose="02020603050405020304" pitchFamily="18" charset="0"/>
              </a:defRPr>
            </a:lvl1pPr>
            <a:lvl2pPr>
              <a:defRPr lang="es-ES" sz="800" kern="1200" spc="-10" dirty="0" smtClean="0">
                <a:solidFill>
                  <a:schemeClr val="tx2"/>
                </a:solidFill>
                <a:latin typeface="+mn-lt"/>
                <a:ea typeface="+mn-ea"/>
                <a:cs typeface="+mn-cs"/>
              </a:defRPr>
            </a:lvl2pPr>
            <a:lvl3pPr>
              <a:defRPr lang="es-ES" sz="800" kern="1200" spc="-10" dirty="0" smtClean="0">
                <a:solidFill>
                  <a:schemeClr val="tx2"/>
                </a:solidFill>
                <a:latin typeface="+mn-lt"/>
                <a:ea typeface="+mn-ea"/>
                <a:cs typeface="+mn-cs"/>
              </a:defRPr>
            </a:lvl3pPr>
            <a:lvl4pPr>
              <a:defRPr lang="es-ES" sz="800" kern="1200" spc="-10" dirty="0" smtClean="0">
                <a:solidFill>
                  <a:schemeClr val="tx2"/>
                </a:solidFill>
                <a:latin typeface="+mn-lt"/>
                <a:ea typeface="+mn-ea"/>
                <a:cs typeface="+mn-cs"/>
              </a:defRPr>
            </a:lvl4pPr>
            <a:lvl5pPr>
              <a:defRPr lang="es-ES" sz="800" kern="1200" spc="-10" dirty="0" smtClean="0">
                <a:solidFill>
                  <a:schemeClr val="tx2"/>
                </a:solidFill>
                <a:latin typeface="+mn-lt"/>
                <a:ea typeface="+mn-ea"/>
                <a:cs typeface="+mn-cs"/>
              </a:defRPr>
            </a:lvl5pPr>
          </a:lstStyle>
          <a:p>
            <a:pPr lvl="0"/>
            <a:r>
              <a:rPr lang="es-ES" dirty="0"/>
              <a:t>Haga clic para modificar el estilo de texto del patrón</a:t>
            </a:r>
          </a:p>
        </p:txBody>
      </p:sp>
      <p:cxnSp>
        <p:nvCxnSpPr>
          <p:cNvPr id="71" name="Conector recto 70"/>
          <p:cNvCxnSpPr/>
          <p:nvPr userDrawn="1"/>
        </p:nvCxnSpPr>
        <p:spPr>
          <a:xfrm>
            <a:off x="6078718" y="5070203"/>
            <a:ext cx="1494666" cy="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cxnSp>
        <p:nvCxnSpPr>
          <p:cNvPr id="72" name="Conector recto 71"/>
          <p:cNvCxnSpPr/>
          <p:nvPr userDrawn="1"/>
        </p:nvCxnSpPr>
        <p:spPr>
          <a:xfrm>
            <a:off x="8898145" y="5070203"/>
            <a:ext cx="1494666" cy="0"/>
          </a:xfrm>
          <a:prstGeom prst="line">
            <a:avLst/>
          </a:prstGeom>
          <a:ln w="9525" cap="rnd">
            <a:solidFill>
              <a:schemeClr val="tx2">
                <a:lumMod val="75000"/>
              </a:schemeClr>
            </a:solidFill>
            <a:round/>
          </a:ln>
        </p:spPr>
        <p:style>
          <a:lnRef idx="1">
            <a:schemeClr val="accent1"/>
          </a:lnRef>
          <a:fillRef idx="0">
            <a:schemeClr val="accent1"/>
          </a:fillRef>
          <a:effectRef idx="0">
            <a:schemeClr val="accent1"/>
          </a:effectRef>
          <a:fontRef idx="minor">
            <a:schemeClr val="tx1"/>
          </a:fontRef>
        </p:style>
      </p:cxnSp>
      <p:sp>
        <p:nvSpPr>
          <p:cNvPr id="7" name="Marcador de gráfico 6"/>
          <p:cNvSpPr>
            <a:spLocks noGrp="1"/>
          </p:cNvSpPr>
          <p:nvPr>
            <p:ph type="chart" sz="quarter" idx="21"/>
          </p:nvPr>
        </p:nvSpPr>
        <p:spPr>
          <a:xfrm>
            <a:off x="1028700" y="2743200"/>
            <a:ext cx="3671888" cy="2265122"/>
          </a:xfrm>
        </p:spPr>
        <p:txBody>
          <a:bodyPr/>
          <a:lstStyle>
            <a:lvl1pPr>
              <a:defRPr>
                <a:solidFill>
                  <a:schemeClr val="tx2">
                    <a:lumMod val="75000"/>
                  </a:schemeClr>
                </a:solidFill>
                <a:latin typeface="Times New Roman" panose="02020603050405020304" pitchFamily="18" charset="0"/>
                <a:cs typeface="Times New Roman" panose="02020603050405020304" pitchFamily="18" charset="0"/>
              </a:defRPr>
            </a:lvl1pPr>
          </a:lstStyle>
          <a:p>
            <a:endParaRPr lang="es-ES" dirty="0"/>
          </a:p>
        </p:txBody>
      </p:sp>
      <p:sp>
        <p:nvSpPr>
          <p:cNvPr id="55" name="Marcador de gráfico 54"/>
          <p:cNvSpPr>
            <a:spLocks noGrp="1"/>
          </p:cNvSpPr>
          <p:nvPr>
            <p:ph type="chart" sz="quarter" idx="22"/>
          </p:nvPr>
        </p:nvSpPr>
        <p:spPr>
          <a:xfrm>
            <a:off x="6057900" y="3327048"/>
            <a:ext cx="1601788" cy="1541462"/>
          </a:xfrm>
        </p:spPr>
        <p:txBody>
          <a:bodyPr/>
          <a:lstStyle>
            <a:lvl1pPr>
              <a:defRPr sz="1600"/>
            </a:lvl1pPr>
          </a:lstStyle>
          <a:p>
            <a:endParaRPr lang="es-ES" dirty="0"/>
          </a:p>
        </p:txBody>
      </p:sp>
      <p:sp>
        <p:nvSpPr>
          <p:cNvPr id="74" name="Marcador de gráfico 54"/>
          <p:cNvSpPr>
            <a:spLocks noGrp="1"/>
          </p:cNvSpPr>
          <p:nvPr>
            <p:ph type="chart" sz="quarter" idx="23"/>
          </p:nvPr>
        </p:nvSpPr>
        <p:spPr>
          <a:xfrm>
            <a:off x="8822265" y="3327048"/>
            <a:ext cx="1601788" cy="1541462"/>
          </a:xfrm>
        </p:spPr>
        <p:txBody>
          <a:bodyPr/>
          <a:lstStyle>
            <a:lvl1pPr>
              <a:defRPr sz="1600"/>
            </a:lvl1pPr>
          </a:lstStyle>
          <a:p>
            <a:endParaRPr lang="es-ES" dirty="0"/>
          </a:p>
        </p:txBody>
      </p:sp>
      <p:sp>
        <p:nvSpPr>
          <p:cNvPr id="60"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66"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1383079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 columnas con icono">
    <p:spTree>
      <p:nvGrpSpPr>
        <p:cNvPr id="1" name=""/>
        <p:cNvGrpSpPr/>
        <p:nvPr/>
      </p:nvGrpSpPr>
      <p:grpSpPr>
        <a:xfrm>
          <a:off x="0" y="0"/>
          <a:ext cx="0" cy="0"/>
          <a:chOff x="0" y="0"/>
          <a:chExt cx="0" cy="0"/>
        </a:xfrm>
      </p:grpSpPr>
      <p:sp>
        <p:nvSpPr>
          <p:cNvPr id="60" name="Marcador de texto 58"/>
          <p:cNvSpPr>
            <a:spLocks noGrp="1"/>
          </p:cNvSpPr>
          <p:nvPr>
            <p:ph type="body" sz="quarter" idx="11"/>
          </p:nvPr>
        </p:nvSpPr>
        <p:spPr>
          <a:xfrm>
            <a:off x="889639" y="3004723"/>
            <a:ext cx="2634398" cy="2769353"/>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cxnSp>
        <p:nvCxnSpPr>
          <p:cNvPr id="8" name="Conector recto 7"/>
          <p:cNvCxnSpPr/>
          <p:nvPr userDrawn="1"/>
        </p:nvCxnSpPr>
        <p:spPr>
          <a:xfrm flipH="1">
            <a:off x="899912" y="6043448"/>
            <a:ext cx="9820642" cy="0"/>
          </a:xfrm>
          <a:prstGeom prst="line">
            <a:avLst/>
          </a:prstGeom>
          <a:ln w="952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userDrawn="1"/>
        </p:nvGrpSpPr>
        <p:grpSpPr bwMode="auto">
          <a:xfrm>
            <a:off x="11032749" y="6336756"/>
            <a:ext cx="870212" cy="338008"/>
            <a:chOff x="3423" y="2003"/>
            <a:chExt cx="829" cy="322"/>
          </a:xfrm>
        </p:grpSpPr>
        <p:sp>
          <p:nvSpPr>
            <p:cNvPr id="10"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4"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5"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7"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Rectangle 19"/>
            <p:cNvSpPr>
              <a:spLocks noChangeArrowheads="1"/>
            </p:cNvSpPr>
            <p:nvPr/>
          </p:nvSpPr>
          <p:spPr bwMode="auto">
            <a:xfrm>
              <a:off x="4067" y="2021"/>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Rectangle 22"/>
            <p:cNvSpPr>
              <a:spLocks noChangeArrowheads="1"/>
            </p:cNvSpPr>
            <p:nvPr/>
          </p:nvSpPr>
          <p:spPr bwMode="auto">
            <a:xfrm>
              <a:off x="3433"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8"/>
            <p:cNvSpPr>
              <a:spLocks noChangeArrowheads="1"/>
            </p:cNvSpPr>
            <p:nvPr/>
          </p:nvSpPr>
          <p:spPr bwMode="auto">
            <a:xfrm>
              <a:off x="3591" y="2293"/>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Rectangle 32"/>
            <p:cNvSpPr>
              <a:spLocks noChangeArrowheads="1"/>
            </p:cNvSpPr>
            <p:nvPr/>
          </p:nvSpPr>
          <p:spPr bwMode="auto">
            <a:xfrm>
              <a:off x="3704"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cxnSp>
        <p:nvCxnSpPr>
          <p:cNvPr id="53" name="Conector recto 52"/>
          <p:cNvCxnSpPr/>
          <p:nvPr userDrawn="1"/>
        </p:nvCxnSpPr>
        <p:spPr>
          <a:xfrm flipH="1">
            <a:off x="899912" y="947706"/>
            <a:ext cx="9820642" cy="0"/>
          </a:xfrm>
          <a:prstGeom prst="line">
            <a:avLst/>
          </a:prstGeom>
          <a:ln w="9525"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5" name="Marcador de posición de imagen 4"/>
          <p:cNvSpPr>
            <a:spLocks noGrp="1"/>
          </p:cNvSpPr>
          <p:nvPr>
            <p:ph type="pic" sz="quarter" idx="14"/>
          </p:nvPr>
        </p:nvSpPr>
        <p:spPr>
          <a:xfrm>
            <a:off x="1978429" y="1294282"/>
            <a:ext cx="495440" cy="482548"/>
          </a:xfrm>
          <a:prstGeom prst="ellipse">
            <a:avLst/>
          </a:prstGeom>
        </p:spPr>
        <p:txBody>
          <a:bodyPr lIns="144000" tIns="144000" rIns="144000" bIns="144000" anchor="ctr">
            <a:normAutofit/>
          </a:bodyPr>
          <a:lstStyle>
            <a:lvl1pPr marL="0" indent="0" algn="ctr">
              <a:buFontTx/>
              <a:buNone/>
              <a:defRPr sz="1100"/>
            </a:lvl1pPr>
          </a:lstStyle>
          <a:p>
            <a:endParaRPr lang="es-ES" dirty="0"/>
          </a:p>
        </p:txBody>
      </p:sp>
      <p:sp>
        <p:nvSpPr>
          <p:cNvPr id="55" name="Marcador de posición de imagen 4"/>
          <p:cNvSpPr>
            <a:spLocks noGrp="1"/>
          </p:cNvSpPr>
          <p:nvPr>
            <p:ph type="pic" sz="quarter" idx="15"/>
          </p:nvPr>
        </p:nvSpPr>
        <p:spPr>
          <a:xfrm>
            <a:off x="5389972" y="1294282"/>
            <a:ext cx="495440" cy="482548"/>
          </a:xfrm>
          <a:prstGeom prst="ellipse">
            <a:avLst/>
          </a:prstGeom>
        </p:spPr>
        <p:txBody>
          <a:bodyPr anchor="ctr">
            <a:normAutofit/>
          </a:bodyPr>
          <a:lstStyle>
            <a:lvl1pPr marL="0" indent="0" algn="ctr">
              <a:buFontTx/>
              <a:buNone/>
              <a:defRPr sz="1100"/>
            </a:lvl1pPr>
          </a:lstStyle>
          <a:p>
            <a:endParaRPr lang="es-ES"/>
          </a:p>
        </p:txBody>
      </p:sp>
      <p:sp>
        <p:nvSpPr>
          <p:cNvPr id="56" name="Marcador de posición de imagen 4"/>
          <p:cNvSpPr>
            <a:spLocks noGrp="1"/>
          </p:cNvSpPr>
          <p:nvPr>
            <p:ph type="pic" sz="quarter" idx="16"/>
          </p:nvPr>
        </p:nvSpPr>
        <p:spPr>
          <a:xfrm>
            <a:off x="9027979" y="1294282"/>
            <a:ext cx="495440" cy="482548"/>
          </a:xfrm>
          <a:prstGeom prst="ellipse">
            <a:avLst/>
          </a:prstGeom>
        </p:spPr>
        <p:txBody>
          <a:bodyPr anchor="ctr">
            <a:normAutofit/>
          </a:bodyPr>
          <a:lstStyle>
            <a:lvl1pPr marL="0" indent="0" algn="ctr">
              <a:buFontTx/>
              <a:buNone/>
              <a:defRPr sz="1100"/>
            </a:lvl1pPr>
          </a:lstStyle>
          <a:p>
            <a:endParaRPr lang="es-ES"/>
          </a:p>
        </p:txBody>
      </p:sp>
      <p:sp>
        <p:nvSpPr>
          <p:cNvPr id="57" name="Marcador de texto 58"/>
          <p:cNvSpPr>
            <a:spLocks noGrp="1"/>
          </p:cNvSpPr>
          <p:nvPr>
            <p:ph type="body" sz="quarter" idx="17"/>
          </p:nvPr>
        </p:nvSpPr>
        <p:spPr>
          <a:xfrm>
            <a:off x="4362306" y="3004723"/>
            <a:ext cx="2634398" cy="2769353"/>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58" name="Marcador de texto 58"/>
          <p:cNvSpPr>
            <a:spLocks noGrp="1"/>
          </p:cNvSpPr>
          <p:nvPr>
            <p:ph type="body" sz="quarter" idx="18"/>
          </p:nvPr>
        </p:nvSpPr>
        <p:spPr>
          <a:xfrm>
            <a:off x="7907130" y="3004723"/>
            <a:ext cx="2634398" cy="2769353"/>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7" name="Marcador de texto 6"/>
          <p:cNvSpPr>
            <a:spLocks noGrp="1"/>
          </p:cNvSpPr>
          <p:nvPr>
            <p:ph type="body" sz="quarter" idx="19" hasCustomPrompt="1"/>
          </p:nvPr>
        </p:nvSpPr>
        <p:spPr>
          <a:xfrm>
            <a:off x="931778" y="2206462"/>
            <a:ext cx="2634398" cy="663575"/>
          </a:xfrm>
        </p:spPr>
        <p:txBody>
          <a:bodyPr/>
          <a:lstStyle>
            <a:lvl1pPr marL="0" indent="0">
              <a:lnSpc>
                <a:spcPct val="100000"/>
              </a:lnSpc>
              <a:buFontTx/>
              <a:buNone/>
              <a:defRPr lang="es-ES" sz="1600" kern="1200" cap="all" spc="-80" baseline="0" dirty="0" smtClean="0">
                <a:solidFill>
                  <a:schemeClr val="bg2"/>
                </a:solidFill>
                <a:latin typeface="+mn-lt"/>
                <a:ea typeface="+mn-ea"/>
                <a:cs typeface="+mn-cs"/>
              </a:defRPr>
            </a:lvl1pPr>
            <a:lvl2pPr marL="0" indent="0">
              <a:lnSpc>
                <a:spcPct val="100000"/>
              </a:lnSpc>
              <a:spcBef>
                <a:spcPts val="0"/>
              </a:spcBef>
              <a:buFontTx/>
              <a:buNone/>
              <a:defRPr lang="es-ES" sz="1600" kern="1200" cap="all" spc="-80" baseline="0" dirty="0" smtClean="0">
                <a:solidFill>
                  <a:schemeClr val="bg2"/>
                </a:solidFill>
                <a:latin typeface="+mj-lt"/>
                <a:ea typeface="+mn-ea"/>
                <a:cs typeface="+mn-cs"/>
              </a:defRPr>
            </a:lvl2pPr>
            <a:lvl3pPr marL="914400" indent="0">
              <a:buFontTx/>
              <a:buNone/>
              <a:defRPr lang="es-ES" sz="1300" kern="1200" cap="all" spc="-80" baseline="0" dirty="0" smtClean="0">
                <a:solidFill>
                  <a:schemeClr val="bg2"/>
                </a:solidFill>
                <a:latin typeface="+mn-lt"/>
                <a:ea typeface="+mn-ea"/>
                <a:cs typeface="+mn-cs"/>
              </a:defRPr>
            </a:lvl3pPr>
            <a:lvl4pPr marL="1371600" indent="0">
              <a:buFontTx/>
              <a:buNone/>
              <a:defRPr lang="es-ES" sz="1300" kern="1200" cap="all" spc="-80" baseline="0" dirty="0" smtClean="0">
                <a:solidFill>
                  <a:schemeClr val="bg2"/>
                </a:solidFill>
                <a:latin typeface="+mn-lt"/>
                <a:ea typeface="+mn-ea"/>
                <a:cs typeface="+mn-cs"/>
              </a:defRPr>
            </a:lvl4pPr>
            <a:lvl5pPr marL="1828800" indent="0">
              <a:buFontTx/>
              <a:buNone/>
              <a:defRPr lang="es-ES" sz="1300" kern="1200" cap="all" spc="-80" baseline="0" dirty="0">
                <a:solidFill>
                  <a:schemeClr val="bg2"/>
                </a:solidFill>
                <a:latin typeface="+mn-lt"/>
                <a:ea typeface="+mn-ea"/>
                <a:cs typeface="+mn-cs"/>
              </a:defRPr>
            </a:lvl5pPr>
          </a:lstStyle>
          <a:p>
            <a:pPr lvl="0"/>
            <a:r>
              <a:rPr lang="es-ES" dirty="0"/>
              <a:t>Haga clic para </a:t>
            </a:r>
            <a:br>
              <a:rPr lang="es-ES" dirty="0"/>
            </a:br>
            <a:r>
              <a:rPr lang="es-ES" dirty="0"/>
              <a:t>e texto del patrón</a:t>
            </a:r>
          </a:p>
          <a:p>
            <a:pPr lvl="1"/>
            <a:r>
              <a:rPr lang="es-ES" dirty="0"/>
              <a:t>Segundo nivel</a:t>
            </a:r>
          </a:p>
        </p:txBody>
      </p:sp>
      <p:sp>
        <p:nvSpPr>
          <p:cNvPr id="62" name="Marcador de texto 6"/>
          <p:cNvSpPr>
            <a:spLocks noGrp="1"/>
          </p:cNvSpPr>
          <p:nvPr>
            <p:ph type="body" sz="quarter" idx="20" hasCustomPrompt="1"/>
          </p:nvPr>
        </p:nvSpPr>
        <p:spPr>
          <a:xfrm>
            <a:off x="4404445" y="2206462"/>
            <a:ext cx="2634398" cy="663575"/>
          </a:xfrm>
        </p:spPr>
        <p:txBody>
          <a:bodyPr/>
          <a:lstStyle>
            <a:lvl1pPr marL="0" indent="0">
              <a:lnSpc>
                <a:spcPct val="100000"/>
              </a:lnSpc>
              <a:buFontTx/>
              <a:buNone/>
              <a:defRPr lang="es-ES" sz="1600" kern="1200" cap="all" spc="-80" baseline="0" dirty="0" smtClean="0">
                <a:solidFill>
                  <a:schemeClr val="bg2"/>
                </a:solidFill>
                <a:latin typeface="+mn-lt"/>
                <a:ea typeface="+mn-ea"/>
                <a:cs typeface="+mn-cs"/>
              </a:defRPr>
            </a:lvl1pPr>
            <a:lvl2pPr marL="0" indent="0">
              <a:lnSpc>
                <a:spcPct val="100000"/>
              </a:lnSpc>
              <a:spcBef>
                <a:spcPts val="0"/>
              </a:spcBef>
              <a:buFontTx/>
              <a:buNone/>
              <a:defRPr lang="es-ES" sz="1600" kern="1200" cap="all" spc="-80" baseline="0" dirty="0" smtClean="0">
                <a:solidFill>
                  <a:schemeClr val="bg2"/>
                </a:solidFill>
                <a:latin typeface="+mj-lt"/>
                <a:ea typeface="+mn-ea"/>
                <a:cs typeface="+mn-cs"/>
              </a:defRPr>
            </a:lvl2pPr>
            <a:lvl3pPr marL="914400" indent="0">
              <a:buFontTx/>
              <a:buNone/>
              <a:defRPr lang="es-ES" sz="1300" kern="1200" cap="all" spc="-80" baseline="0" dirty="0" smtClean="0">
                <a:solidFill>
                  <a:schemeClr val="bg2"/>
                </a:solidFill>
                <a:latin typeface="+mn-lt"/>
                <a:ea typeface="+mn-ea"/>
                <a:cs typeface="+mn-cs"/>
              </a:defRPr>
            </a:lvl3pPr>
            <a:lvl4pPr marL="1371600" indent="0">
              <a:buFontTx/>
              <a:buNone/>
              <a:defRPr lang="es-ES" sz="1300" kern="1200" cap="all" spc="-80" baseline="0" dirty="0" smtClean="0">
                <a:solidFill>
                  <a:schemeClr val="bg2"/>
                </a:solidFill>
                <a:latin typeface="+mn-lt"/>
                <a:ea typeface="+mn-ea"/>
                <a:cs typeface="+mn-cs"/>
              </a:defRPr>
            </a:lvl4pPr>
            <a:lvl5pPr marL="1828800" indent="0">
              <a:buFontTx/>
              <a:buNone/>
              <a:defRPr lang="es-ES" sz="1300" kern="1200" cap="all" spc="-80" baseline="0" dirty="0">
                <a:solidFill>
                  <a:schemeClr val="bg2"/>
                </a:solidFill>
                <a:latin typeface="+mn-lt"/>
                <a:ea typeface="+mn-ea"/>
                <a:cs typeface="+mn-cs"/>
              </a:defRPr>
            </a:lvl5pPr>
          </a:lstStyle>
          <a:p>
            <a:pPr lvl="0"/>
            <a:r>
              <a:rPr lang="es-ES" dirty="0"/>
              <a:t>Haga clic para </a:t>
            </a:r>
            <a:br>
              <a:rPr lang="es-ES" dirty="0"/>
            </a:br>
            <a:r>
              <a:rPr lang="es-ES" dirty="0"/>
              <a:t>e texto del patrón</a:t>
            </a:r>
          </a:p>
          <a:p>
            <a:pPr lvl="1"/>
            <a:r>
              <a:rPr lang="es-ES" dirty="0"/>
              <a:t>Segundo nivel</a:t>
            </a:r>
          </a:p>
        </p:txBody>
      </p:sp>
      <p:sp>
        <p:nvSpPr>
          <p:cNvPr id="63" name="Marcador de texto 6"/>
          <p:cNvSpPr>
            <a:spLocks noGrp="1"/>
          </p:cNvSpPr>
          <p:nvPr>
            <p:ph type="body" sz="quarter" idx="21" hasCustomPrompt="1"/>
          </p:nvPr>
        </p:nvSpPr>
        <p:spPr>
          <a:xfrm>
            <a:off x="7990410" y="2206462"/>
            <a:ext cx="2634398" cy="663575"/>
          </a:xfrm>
        </p:spPr>
        <p:txBody>
          <a:bodyPr/>
          <a:lstStyle>
            <a:lvl1pPr marL="0" indent="0">
              <a:lnSpc>
                <a:spcPct val="100000"/>
              </a:lnSpc>
              <a:buFontTx/>
              <a:buNone/>
              <a:defRPr lang="es-ES" sz="1600" kern="1200" cap="all" spc="-80" baseline="0" dirty="0" smtClean="0">
                <a:solidFill>
                  <a:schemeClr val="bg2"/>
                </a:solidFill>
                <a:latin typeface="+mn-lt"/>
                <a:ea typeface="+mn-ea"/>
                <a:cs typeface="+mn-cs"/>
              </a:defRPr>
            </a:lvl1pPr>
            <a:lvl2pPr marL="0" indent="0">
              <a:lnSpc>
                <a:spcPct val="100000"/>
              </a:lnSpc>
              <a:spcBef>
                <a:spcPts val="0"/>
              </a:spcBef>
              <a:buFontTx/>
              <a:buNone/>
              <a:defRPr lang="es-ES" sz="1600" kern="1200" cap="all" spc="-80" baseline="0" dirty="0" smtClean="0">
                <a:solidFill>
                  <a:schemeClr val="bg2"/>
                </a:solidFill>
                <a:latin typeface="+mj-lt"/>
                <a:ea typeface="+mn-ea"/>
                <a:cs typeface="+mn-cs"/>
              </a:defRPr>
            </a:lvl2pPr>
            <a:lvl3pPr marL="914400" indent="0">
              <a:buFontTx/>
              <a:buNone/>
              <a:defRPr lang="es-ES" sz="1300" kern="1200" cap="all" spc="-80" baseline="0" dirty="0" smtClean="0">
                <a:solidFill>
                  <a:schemeClr val="bg2"/>
                </a:solidFill>
                <a:latin typeface="+mn-lt"/>
                <a:ea typeface="+mn-ea"/>
                <a:cs typeface="+mn-cs"/>
              </a:defRPr>
            </a:lvl3pPr>
            <a:lvl4pPr marL="1371600" indent="0">
              <a:buFontTx/>
              <a:buNone/>
              <a:defRPr lang="es-ES" sz="1300" kern="1200" cap="all" spc="-80" baseline="0" dirty="0" smtClean="0">
                <a:solidFill>
                  <a:schemeClr val="bg2"/>
                </a:solidFill>
                <a:latin typeface="+mn-lt"/>
                <a:ea typeface="+mn-ea"/>
                <a:cs typeface="+mn-cs"/>
              </a:defRPr>
            </a:lvl4pPr>
            <a:lvl5pPr marL="1828800" indent="0">
              <a:buFontTx/>
              <a:buNone/>
              <a:defRPr lang="es-ES" sz="1300" kern="1200" cap="all" spc="-80" baseline="0" dirty="0">
                <a:solidFill>
                  <a:schemeClr val="bg2"/>
                </a:solidFill>
                <a:latin typeface="+mn-lt"/>
                <a:ea typeface="+mn-ea"/>
                <a:cs typeface="+mn-cs"/>
              </a:defRPr>
            </a:lvl5pPr>
          </a:lstStyle>
          <a:p>
            <a:pPr lvl="0"/>
            <a:r>
              <a:rPr lang="es-ES" dirty="0"/>
              <a:t>Haga clic para </a:t>
            </a:r>
            <a:br>
              <a:rPr lang="es-ES" dirty="0"/>
            </a:br>
            <a:r>
              <a:rPr lang="es-ES" dirty="0"/>
              <a:t>texto del patrón</a:t>
            </a:r>
          </a:p>
          <a:p>
            <a:pPr lvl="1"/>
            <a:r>
              <a:rPr lang="es-ES" dirty="0"/>
              <a:t>Segundo nivel</a:t>
            </a:r>
          </a:p>
        </p:txBody>
      </p:sp>
      <p:sp>
        <p:nvSpPr>
          <p:cNvPr id="64"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3271018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 iconos y 2 columnas">
    <p:spTree>
      <p:nvGrpSpPr>
        <p:cNvPr id="1" name=""/>
        <p:cNvGrpSpPr/>
        <p:nvPr/>
      </p:nvGrpSpPr>
      <p:grpSpPr>
        <a:xfrm>
          <a:off x="0" y="0"/>
          <a:ext cx="0" cy="0"/>
          <a:chOff x="0" y="0"/>
          <a:chExt cx="0" cy="0"/>
        </a:xfrm>
      </p:grpSpPr>
      <p:sp>
        <p:nvSpPr>
          <p:cNvPr id="60" name="Marcador de texto 58"/>
          <p:cNvSpPr>
            <a:spLocks noGrp="1"/>
          </p:cNvSpPr>
          <p:nvPr>
            <p:ph type="body" sz="quarter" idx="11"/>
          </p:nvPr>
        </p:nvSpPr>
        <p:spPr>
          <a:xfrm>
            <a:off x="4968489" y="2770775"/>
            <a:ext cx="2634398" cy="2769353"/>
          </a:xfrm>
        </p:spPr>
        <p:txBody>
          <a:bodyPr/>
          <a:lstStyle>
            <a:lvl1pPr marL="0" indent="0" algn="just">
              <a:spcBef>
                <a:spcPts val="0"/>
              </a:spcBef>
              <a:spcAft>
                <a:spcPts val="1000"/>
              </a:spcAft>
              <a:buFontTx/>
              <a:buNone/>
              <a:defRPr lang="es-ES" sz="1050" kern="1200" spc="-10" dirty="0" smtClean="0">
                <a:solidFill>
                  <a:schemeClr val="tx2"/>
                </a:solidFill>
                <a:latin typeface="+mn-lt"/>
                <a:ea typeface="+mn-ea"/>
                <a:cs typeface="+mn-cs"/>
              </a:defRPr>
            </a:lvl1pPr>
            <a:lvl2pPr marL="0" indent="0" algn="just">
              <a:spcBef>
                <a:spcPts val="0"/>
              </a:spcBef>
              <a:spcAft>
                <a:spcPts val="1000"/>
              </a:spcAft>
              <a:buNone/>
              <a:defRPr sz="105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cxnSp>
        <p:nvCxnSpPr>
          <p:cNvPr id="8" name="Conector recto 7"/>
          <p:cNvCxnSpPr/>
          <p:nvPr userDrawn="1"/>
        </p:nvCxnSpPr>
        <p:spPr>
          <a:xfrm flipH="1">
            <a:off x="899912" y="6043448"/>
            <a:ext cx="9820642" cy="0"/>
          </a:xfrm>
          <a:prstGeom prst="line">
            <a:avLst/>
          </a:prstGeom>
          <a:ln w="952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userDrawn="1"/>
        </p:nvGrpSpPr>
        <p:grpSpPr bwMode="auto">
          <a:xfrm>
            <a:off x="11032749" y="6336756"/>
            <a:ext cx="870212" cy="338008"/>
            <a:chOff x="3423" y="2003"/>
            <a:chExt cx="829" cy="322"/>
          </a:xfrm>
        </p:grpSpPr>
        <p:sp>
          <p:nvSpPr>
            <p:cNvPr id="10"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4"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5"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7"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Rectangle 19"/>
            <p:cNvSpPr>
              <a:spLocks noChangeArrowheads="1"/>
            </p:cNvSpPr>
            <p:nvPr/>
          </p:nvSpPr>
          <p:spPr bwMode="auto">
            <a:xfrm>
              <a:off x="4067" y="2021"/>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Rectangle 22"/>
            <p:cNvSpPr>
              <a:spLocks noChangeArrowheads="1"/>
            </p:cNvSpPr>
            <p:nvPr/>
          </p:nvSpPr>
          <p:spPr bwMode="auto">
            <a:xfrm>
              <a:off x="3433"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8"/>
            <p:cNvSpPr>
              <a:spLocks noChangeArrowheads="1"/>
            </p:cNvSpPr>
            <p:nvPr/>
          </p:nvSpPr>
          <p:spPr bwMode="auto">
            <a:xfrm>
              <a:off x="3591" y="2293"/>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Rectangle 32"/>
            <p:cNvSpPr>
              <a:spLocks noChangeArrowheads="1"/>
            </p:cNvSpPr>
            <p:nvPr/>
          </p:nvSpPr>
          <p:spPr bwMode="auto">
            <a:xfrm>
              <a:off x="3704"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5" name="Marcador de posición de imagen 4"/>
          <p:cNvSpPr>
            <a:spLocks noGrp="1"/>
          </p:cNvSpPr>
          <p:nvPr>
            <p:ph type="pic" sz="quarter" idx="14"/>
          </p:nvPr>
        </p:nvSpPr>
        <p:spPr>
          <a:xfrm>
            <a:off x="972196" y="2842317"/>
            <a:ext cx="495440" cy="482548"/>
          </a:xfrm>
          <a:prstGeom prst="ellipse">
            <a:avLst/>
          </a:prstGeom>
        </p:spPr>
        <p:txBody>
          <a:bodyPr anchor="ctr"/>
          <a:lstStyle>
            <a:lvl1pPr marL="0" indent="0" algn="ctr">
              <a:buFontTx/>
              <a:buNone/>
              <a:defRPr sz="1100"/>
            </a:lvl1pPr>
          </a:lstStyle>
          <a:p>
            <a:endParaRPr lang="es-ES" dirty="0"/>
          </a:p>
        </p:txBody>
      </p:sp>
      <p:sp>
        <p:nvSpPr>
          <p:cNvPr id="55" name="Marcador de posición de imagen 4"/>
          <p:cNvSpPr>
            <a:spLocks noGrp="1"/>
          </p:cNvSpPr>
          <p:nvPr>
            <p:ph type="pic" sz="quarter" idx="15"/>
          </p:nvPr>
        </p:nvSpPr>
        <p:spPr>
          <a:xfrm>
            <a:off x="972196" y="3783955"/>
            <a:ext cx="495440" cy="482548"/>
          </a:xfrm>
          <a:prstGeom prst="ellipse">
            <a:avLst/>
          </a:prstGeom>
        </p:spPr>
        <p:txBody>
          <a:bodyPr anchor="ctr"/>
          <a:lstStyle>
            <a:lvl1pPr marL="0" indent="0" algn="ctr">
              <a:buFontTx/>
              <a:buNone/>
              <a:defRPr sz="1100"/>
            </a:lvl1pPr>
          </a:lstStyle>
          <a:p>
            <a:endParaRPr lang="es-ES" dirty="0"/>
          </a:p>
        </p:txBody>
      </p:sp>
      <p:sp>
        <p:nvSpPr>
          <p:cNvPr id="56" name="Marcador de posición de imagen 4"/>
          <p:cNvSpPr>
            <a:spLocks noGrp="1"/>
          </p:cNvSpPr>
          <p:nvPr>
            <p:ph type="pic" sz="quarter" idx="16"/>
          </p:nvPr>
        </p:nvSpPr>
        <p:spPr>
          <a:xfrm>
            <a:off x="972196" y="4725593"/>
            <a:ext cx="495440" cy="482548"/>
          </a:xfrm>
          <a:prstGeom prst="ellipse">
            <a:avLst/>
          </a:prstGeom>
        </p:spPr>
        <p:txBody>
          <a:bodyPr anchor="ctr"/>
          <a:lstStyle>
            <a:lvl1pPr marL="0" indent="0" algn="ctr">
              <a:buFontTx/>
              <a:buNone/>
              <a:defRPr sz="1100"/>
            </a:lvl1pPr>
          </a:lstStyle>
          <a:p>
            <a:endParaRPr lang="es-ES"/>
          </a:p>
        </p:txBody>
      </p:sp>
      <p:sp>
        <p:nvSpPr>
          <p:cNvPr id="57" name="Marcador de texto 58"/>
          <p:cNvSpPr>
            <a:spLocks noGrp="1"/>
          </p:cNvSpPr>
          <p:nvPr>
            <p:ph type="body" sz="quarter" idx="17"/>
          </p:nvPr>
        </p:nvSpPr>
        <p:spPr>
          <a:xfrm>
            <a:off x="7964267" y="2770775"/>
            <a:ext cx="2762973" cy="2769352"/>
          </a:xfrm>
        </p:spPr>
        <p:txBody>
          <a:bodyPr/>
          <a:lstStyle>
            <a:lvl1pPr marL="0" indent="0" algn="just">
              <a:spcBef>
                <a:spcPts val="0"/>
              </a:spcBef>
              <a:spcAft>
                <a:spcPts val="1000"/>
              </a:spcAft>
              <a:buFontTx/>
              <a:buNone/>
              <a:defRPr lang="es-ES" sz="1050" kern="1200" spc="-10" dirty="0" smtClean="0">
                <a:solidFill>
                  <a:schemeClr val="tx2"/>
                </a:solidFill>
                <a:latin typeface="+mn-lt"/>
                <a:ea typeface="+mn-ea"/>
                <a:cs typeface="+mn-cs"/>
              </a:defRPr>
            </a:lvl1pPr>
            <a:lvl2pPr marL="0" indent="0" algn="just">
              <a:spcBef>
                <a:spcPts val="0"/>
              </a:spcBef>
              <a:spcAft>
                <a:spcPts val="1000"/>
              </a:spcAft>
              <a:buNone/>
              <a:defRPr sz="105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7" name="Marcador de texto 6"/>
          <p:cNvSpPr>
            <a:spLocks noGrp="1"/>
          </p:cNvSpPr>
          <p:nvPr>
            <p:ph type="body" sz="quarter" idx="19" hasCustomPrompt="1"/>
          </p:nvPr>
        </p:nvSpPr>
        <p:spPr>
          <a:xfrm>
            <a:off x="1568412" y="2850478"/>
            <a:ext cx="2800387" cy="663575"/>
          </a:xfrm>
        </p:spPr>
        <p:txBody>
          <a:bodyPr/>
          <a:lstStyle>
            <a:lvl1pPr marL="0" indent="0">
              <a:lnSpc>
                <a:spcPct val="100000"/>
              </a:lnSpc>
              <a:buFontTx/>
              <a:buNone/>
              <a:defRPr lang="es-ES" sz="1600" kern="1200" cap="all" spc="-80" baseline="0" dirty="0" smtClean="0">
                <a:solidFill>
                  <a:schemeClr val="bg2"/>
                </a:solidFill>
                <a:latin typeface="+mn-lt"/>
                <a:ea typeface="+mn-ea"/>
                <a:cs typeface="+mn-cs"/>
              </a:defRPr>
            </a:lvl1pPr>
            <a:lvl2pPr marL="0" indent="0">
              <a:lnSpc>
                <a:spcPct val="100000"/>
              </a:lnSpc>
              <a:spcBef>
                <a:spcPts val="0"/>
              </a:spcBef>
              <a:buFontTx/>
              <a:buNone/>
              <a:defRPr lang="es-ES" sz="1600" kern="1200" cap="all" spc="-80" baseline="0" dirty="0" smtClean="0">
                <a:solidFill>
                  <a:schemeClr val="bg2"/>
                </a:solidFill>
                <a:latin typeface="+mj-lt"/>
                <a:ea typeface="+mn-ea"/>
                <a:cs typeface="+mn-cs"/>
              </a:defRPr>
            </a:lvl2pPr>
            <a:lvl3pPr marL="914400" indent="0">
              <a:buFontTx/>
              <a:buNone/>
              <a:defRPr lang="es-ES" sz="1300" kern="1200" cap="all" spc="-80" baseline="0" dirty="0" smtClean="0">
                <a:solidFill>
                  <a:schemeClr val="bg2"/>
                </a:solidFill>
                <a:latin typeface="+mn-lt"/>
                <a:ea typeface="+mn-ea"/>
                <a:cs typeface="+mn-cs"/>
              </a:defRPr>
            </a:lvl3pPr>
            <a:lvl4pPr marL="1371600" indent="0">
              <a:buFontTx/>
              <a:buNone/>
              <a:defRPr lang="es-ES" sz="1300" kern="1200" cap="all" spc="-80" baseline="0" dirty="0" smtClean="0">
                <a:solidFill>
                  <a:schemeClr val="bg2"/>
                </a:solidFill>
                <a:latin typeface="+mn-lt"/>
                <a:ea typeface="+mn-ea"/>
                <a:cs typeface="+mn-cs"/>
              </a:defRPr>
            </a:lvl4pPr>
            <a:lvl5pPr marL="1828800" indent="0">
              <a:buFontTx/>
              <a:buNone/>
              <a:defRPr lang="es-ES" sz="1300" kern="1200" cap="all" spc="-80" baseline="0" dirty="0">
                <a:solidFill>
                  <a:schemeClr val="bg2"/>
                </a:solidFill>
                <a:latin typeface="+mn-lt"/>
                <a:ea typeface="+mn-ea"/>
                <a:cs typeface="+mn-cs"/>
              </a:defRPr>
            </a:lvl5pPr>
          </a:lstStyle>
          <a:p>
            <a:pPr lvl="0"/>
            <a:r>
              <a:rPr lang="es-ES" dirty="0"/>
              <a:t>Haga clic para patrón</a:t>
            </a:r>
          </a:p>
          <a:p>
            <a:pPr lvl="1"/>
            <a:r>
              <a:rPr lang="es-ES" dirty="0"/>
              <a:t>Segundo nivel</a:t>
            </a:r>
          </a:p>
        </p:txBody>
      </p:sp>
      <p:sp>
        <p:nvSpPr>
          <p:cNvPr id="62" name="Marcador de texto 6"/>
          <p:cNvSpPr>
            <a:spLocks noGrp="1"/>
          </p:cNvSpPr>
          <p:nvPr>
            <p:ph type="body" sz="quarter" idx="20" hasCustomPrompt="1"/>
          </p:nvPr>
        </p:nvSpPr>
        <p:spPr>
          <a:xfrm>
            <a:off x="1568413" y="3762874"/>
            <a:ext cx="2800386" cy="663575"/>
          </a:xfrm>
        </p:spPr>
        <p:txBody>
          <a:bodyPr/>
          <a:lstStyle>
            <a:lvl1pPr marL="0" indent="0">
              <a:lnSpc>
                <a:spcPct val="100000"/>
              </a:lnSpc>
              <a:buFontTx/>
              <a:buNone/>
              <a:defRPr lang="es-ES" sz="1600" kern="1200" cap="all" spc="-80" baseline="0" dirty="0" smtClean="0">
                <a:solidFill>
                  <a:schemeClr val="bg2"/>
                </a:solidFill>
                <a:latin typeface="+mn-lt"/>
                <a:ea typeface="+mn-ea"/>
                <a:cs typeface="+mn-cs"/>
              </a:defRPr>
            </a:lvl1pPr>
            <a:lvl2pPr marL="0" indent="0">
              <a:lnSpc>
                <a:spcPct val="100000"/>
              </a:lnSpc>
              <a:spcBef>
                <a:spcPts val="0"/>
              </a:spcBef>
              <a:buFontTx/>
              <a:buNone/>
              <a:defRPr lang="es-ES" sz="1600" kern="1200" cap="all" spc="-80" baseline="0" dirty="0" smtClean="0">
                <a:solidFill>
                  <a:schemeClr val="bg2"/>
                </a:solidFill>
                <a:latin typeface="+mj-lt"/>
                <a:ea typeface="+mn-ea"/>
                <a:cs typeface="+mn-cs"/>
              </a:defRPr>
            </a:lvl2pPr>
            <a:lvl3pPr marL="914400" indent="0">
              <a:buFontTx/>
              <a:buNone/>
              <a:defRPr lang="es-ES" sz="1300" kern="1200" cap="all" spc="-80" baseline="0" dirty="0" smtClean="0">
                <a:solidFill>
                  <a:schemeClr val="bg2"/>
                </a:solidFill>
                <a:latin typeface="+mn-lt"/>
                <a:ea typeface="+mn-ea"/>
                <a:cs typeface="+mn-cs"/>
              </a:defRPr>
            </a:lvl3pPr>
            <a:lvl4pPr marL="1371600" indent="0">
              <a:buFontTx/>
              <a:buNone/>
              <a:defRPr lang="es-ES" sz="1300" kern="1200" cap="all" spc="-80" baseline="0" dirty="0" smtClean="0">
                <a:solidFill>
                  <a:schemeClr val="bg2"/>
                </a:solidFill>
                <a:latin typeface="+mn-lt"/>
                <a:ea typeface="+mn-ea"/>
                <a:cs typeface="+mn-cs"/>
              </a:defRPr>
            </a:lvl4pPr>
            <a:lvl5pPr marL="1828800" indent="0">
              <a:buFontTx/>
              <a:buNone/>
              <a:defRPr lang="es-ES" sz="1300" kern="1200" cap="all" spc="-80" baseline="0" dirty="0">
                <a:solidFill>
                  <a:schemeClr val="bg2"/>
                </a:solidFill>
                <a:latin typeface="+mn-lt"/>
                <a:ea typeface="+mn-ea"/>
                <a:cs typeface="+mn-cs"/>
              </a:defRPr>
            </a:lvl5pPr>
          </a:lstStyle>
          <a:p>
            <a:pPr lvl="0"/>
            <a:r>
              <a:rPr lang="es-ES" dirty="0"/>
              <a:t>Haga clic para patrón</a:t>
            </a:r>
          </a:p>
          <a:p>
            <a:pPr lvl="1"/>
            <a:r>
              <a:rPr lang="es-ES" dirty="0"/>
              <a:t>Segundo nivel</a:t>
            </a:r>
          </a:p>
        </p:txBody>
      </p:sp>
      <p:sp>
        <p:nvSpPr>
          <p:cNvPr id="63" name="Marcador de texto 6"/>
          <p:cNvSpPr>
            <a:spLocks noGrp="1"/>
          </p:cNvSpPr>
          <p:nvPr>
            <p:ph type="body" sz="quarter" idx="21" hasCustomPrompt="1"/>
          </p:nvPr>
        </p:nvSpPr>
        <p:spPr>
          <a:xfrm>
            <a:off x="1568413" y="4731374"/>
            <a:ext cx="2800386" cy="663575"/>
          </a:xfrm>
        </p:spPr>
        <p:txBody>
          <a:bodyPr/>
          <a:lstStyle>
            <a:lvl1pPr marL="0" indent="0">
              <a:lnSpc>
                <a:spcPct val="100000"/>
              </a:lnSpc>
              <a:buFontTx/>
              <a:buNone/>
              <a:defRPr lang="es-ES" sz="1600" kern="1200" cap="all" spc="-80" baseline="0" dirty="0" smtClean="0">
                <a:solidFill>
                  <a:schemeClr val="bg2"/>
                </a:solidFill>
                <a:latin typeface="+mn-lt"/>
                <a:ea typeface="+mn-ea"/>
                <a:cs typeface="+mn-cs"/>
              </a:defRPr>
            </a:lvl1pPr>
            <a:lvl2pPr marL="0" indent="0">
              <a:lnSpc>
                <a:spcPct val="100000"/>
              </a:lnSpc>
              <a:spcBef>
                <a:spcPts val="0"/>
              </a:spcBef>
              <a:buFontTx/>
              <a:buNone/>
              <a:defRPr lang="es-ES" sz="1600" kern="1200" cap="all" spc="-80" baseline="0" dirty="0" smtClean="0">
                <a:solidFill>
                  <a:schemeClr val="bg2"/>
                </a:solidFill>
                <a:latin typeface="+mj-lt"/>
                <a:ea typeface="+mn-ea"/>
                <a:cs typeface="+mn-cs"/>
              </a:defRPr>
            </a:lvl2pPr>
            <a:lvl3pPr marL="914400" indent="0">
              <a:buFontTx/>
              <a:buNone/>
              <a:defRPr lang="es-ES" sz="1300" kern="1200" cap="all" spc="-80" baseline="0" dirty="0" smtClean="0">
                <a:solidFill>
                  <a:schemeClr val="bg2"/>
                </a:solidFill>
                <a:latin typeface="+mn-lt"/>
                <a:ea typeface="+mn-ea"/>
                <a:cs typeface="+mn-cs"/>
              </a:defRPr>
            </a:lvl3pPr>
            <a:lvl4pPr marL="1371600" indent="0">
              <a:buFontTx/>
              <a:buNone/>
              <a:defRPr lang="es-ES" sz="1300" kern="1200" cap="all" spc="-80" baseline="0" dirty="0" smtClean="0">
                <a:solidFill>
                  <a:schemeClr val="bg2"/>
                </a:solidFill>
                <a:latin typeface="+mn-lt"/>
                <a:ea typeface="+mn-ea"/>
                <a:cs typeface="+mn-cs"/>
              </a:defRPr>
            </a:lvl4pPr>
            <a:lvl5pPr marL="1828800" indent="0">
              <a:buFontTx/>
              <a:buNone/>
              <a:defRPr lang="es-ES" sz="1300" kern="1200" cap="all" spc="-80" baseline="0" dirty="0">
                <a:solidFill>
                  <a:schemeClr val="bg2"/>
                </a:solidFill>
                <a:latin typeface="+mn-lt"/>
                <a:ea typeface="+mn-ea"/>
                <a:cs typeface="+mn-cs"/>
              </a:defRPr>
            </a:lvl5pPr>
          </a:lstStyle>
          <a:p>
            <a:pPr lvl="0"/>
            <a:r>
              <a:rPr lang="es-ES" dirty="0"/>
              <a:t>Haga clic para patrón</a:t>
            </a:r>
          </a:p>
          <a:p>
            <a:pPr lvl="1"/>
            <a:r>
              <a:rPr lang="es-ES" dirty="0"/>
              <a:t>Segundo nivel</a:t>
            </a:r>
          </a:p>
        </p:txBody>
      </p:sp>
      <p:sp>
        <p:nvSpPr>
          <p:cNvPr id="107" name="Título 1"/>
          <p:cNvSpPr>
            <a:spLocks noGrp="1"/>
          </p:cNvSpPr>
          <p:nvPr>
            <p:ph type="title" hasCustomPrompt="1"/>
          </p:nvPr>
        </p:nvSpPr>
        <p:spPr>
          <a:xfrm>
            <a:off x="831834" y="1082552"/>
            <a:ext cx="4089487" cy="1325563"/>
          </a:xfrm>
        </p:spPr>
        <p:txBody>
          <a:bodyPr anchor="t"/>
          <a:lstStyle>
            <a:lvl1pPr>
              <a:lnSpc>
                <a:spcPct val="100000"/>
              </a:lnSpc>
              <a:defRPr lang="es-ES" sz="2800" kern="1200" cap="all" spc="-80" baseline="0" dirty="0">
                <a:solidFill>
                  <a:schemeClr val="bg2"/>
                </a:solidFill>
                <a:latin typeface="+mn-lt"/>
                <a:ea typeface="+mn-ea"/>
                <a:cs typeface="+mn-cs"/>
              </a:defRPr>
            </a:lvl1pPr>
          </a:lstStyle>
          <a:p>
            <a:r>
              <a:rPr lang="es-ES" dirty="0"/>
              <a:t>Haga clic para modificar el estilo </a:t>
            </a:r>
            <a:br>
              <a:rPr lang="es-ES" dirty="0"/>
            </a:br>
            <a:r>
              <a:rPr lang="es-ES" dirty="0"/>
              <a:t>de título del patrón</a:t>
            </a:r>
          </a:p>
        </p:txBody>
      </p:sp>
      <p:sp>
        <p:nvSpPr>
          <p:cNvPr id="108"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109"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1611245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2" name="Rectángulo 1"/>
          <p:cNvSpPr/>
          <p:nvPr userDrawn="1"/>
        </p:nvSpPr>
        <p:spPr>
          <a:xfrm>
            <a:off x="0" y="0"/>
            <a:ext cx="12192000" cy="6858000"/>
          </a:xfrm>
          <a:prstGeom prst="rect">
            <a:avLst/>
          </a:prstGeom>
          <a:solidFill>
            <a:schemeClr val="accent4">
              <a:alpha val="3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grpSp>
        <p:nvGrpSpPr>
          <p:cNvPr id="49" name="Group 4"/>
          <p:cNvGrpSpPr>
            <a:grpSpLocks noChangeAspect="1"/>
          </p:cNvGrpSpPr>
          <p:nvPr userDrawn="1"/>
        </p:nvGrpSpPr>
        <p:grpSpPr bwMode="auto">
          <a:xfrm>
            <a:off x="4756575" y="2296069"/>
            <a:ext cx="2678850" cy="1040517"/>
            <a:chOff x="570" y="58"/>
            <a:chExt cx="829" cy="322"/>
          </a:xfrm>
        </p:grpSpPr>
        <p:sp>
          <p:nvSpPr>
            <p:cNvPr id="50" name="Freeform 6"/>
            <p:cNvSpPr>
              <a:spLocks/>
            </p:cNvSpPr>
            <p:nvPr userDrawn="1"/>
          </p:nvSpPr>
          <p:spPr bwMode="auto">
            <a:xfrm>
              <a:off x="719" y="142"/>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7"/>
            <p:cNvSpPr>
              <a:spLocks/>
            </p:cNvSpPr>
            <p:nvPr userDrawn="1"/>
          </p:nvSpPr>
          <p:spPr bwMode="auto">
            <a:xfrm>
              <a:off x="606" y="69"/>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8"/>
            <p:cNvSpPr>
              <a:spLocks/>
            </p:cNvSpPr>
            <p:nvPr userDrawn="1"/>
          </p:nvSpPr>
          <p:spPr bwMode="auto">
            <a:xfrm>
              <a:off x="570" y="142"/>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3" name="Freeform 9"/>
            <p:cNvSpPr>
              <a:spLocks noEditPoints="1"/>
            </p:cNvSpPr>
            <p:nvPr userDrawn="1"/>
          </p:nvSpPr>
          <p:spPr bwMode="auto">
            <a:xfrm>
              <a:off x="768" y="174"/>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4" name="Freeform 10"/>
            <p:cNvSpPr>
              <a:spLocks noEditPoints="1"/>
            </p:cNvSpPr>
            <p:nvPr userDrawn="1"/>
          </p:nvSpPr>
          <p:spPr bwMode="auto">
            <a:xfrm>
              <a:off x="922" y="174"/>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5" name="Freeform 11"/>
            <p:cNvSpPr>
              <a:spLocks/>
            </p:cNvSpPr>
            <p:nvPr userDrawn="1"/>
          </p:nvSpPr>
          <p:spPr bwMode="auto">
            <a:xfrm>
              <a:off x="1088" y="171"/>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6" name="Freeform 12"/>
            <p:cNvSpPr>
              <a:spLocks/>
            </p:cNvSpPr>
            <p:nvPr userDrawn="1"/>
          </p:nvSpPr>
          <p:spPr bwMode="auto">
            <a:xfrm>
              <a:off x="1246" y="171"/>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7" name="Freeform 13"/>
            <p:cNvSpPr>
              <a:spLocks/>
            </p:cNvSpPr>
            <p:nvPr userDrawn="1"/>
          </p:nvSpPr>
          <p:spPr bwMode="auto">
            <a:xfrm>
              <a:off x="773" y="76"/>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8" name="Freeform 14"/>
            <p:cNvSpPr>
              <a:spLocks/>
            </p:cNvSpPr>
            <p:nvPr userDrawn="1"/>
          </p:nvSpPr>
          <p:spPr bwMode="auto">
            <a:xfrm>
              <a:off x="827" y="76"/>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0" name="Freeform 15"/>
            <p:cNvSpPr>
              <a:spLocks/>
            </p:cNvSpPr>
            <p:nvPr userDrawn="1"/>
          </p:nvSpPr>
          <p:spPr bwMode="auto">
            <a:xfrm>
              <a:off x="906" y="76"/>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2" name="Freeform 16"/>
            <p:cNvSpPr>
              <a:spLocks noEditPoints="1"/>
            </p:cNvSpPr>
            <p:nvPr userDrawn="1"/>
          </p:nvSpPr>
          <p:spPr bwMode="auto">
            <a:xfrm>
              <a:off x="990" y="76"/>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3" name="Freeform 17"/>
            <p:cNvSpPr>
              <a:spLocks noEditPoints="1"/>
            </p:cNvSpPr>
            <p:nvPr userDrawn="1"/>
          </p:nvSpPr>
          <p:spPr bwMode="auto">
            <a:xfrm>
              <a:off x="1060" y="76"/>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7" name="Freeform 18"/>
            <p:cNvSpPr>
              <a:spLocks/>
            </p:cNvSpPr>
            <p:nvPr userDrawn="1"/>
          </p:nvSpPr>
          <p:spPr bwMode="auto">
            <a:xfrm>
              <a:off x="1134" y="75"/>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8" name="Rectangle 19"/>
            <p:cNvSpPr>
              <a:spLocks noChangeArrowheads="1"/>
            </p:cNvSpPr>
            <p:nvPr userDrawn="1"/>
          </p:nvSpPr>
          <p:spPr bwMode="auto">
            <a:xfrm>
              <a:off x="1214" y="76"/>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9" name="Freeform 20"/>
            <p:cNvSpPr>
              <a:spLocks noEditPoints="1"/>
            </p:cNvSpPr>
            <p:nvPr userDrawn="1"/>
          </p:nvSpPr>
          <p:spPr bwMode="auto">
            <a:xfrm>
              <a:off x="1246" y="58"/>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0" name="Freeform 21"/>
            <p:cNvSpPr>
              <a:spLocks/>
            </p:cNvSpPr>
            <p:nvPr userDrawn="1"/>
          </p:nvSpPr>
          <p:spPr bwMode="auto">
            <a:xfrm>
              <a:off x="1338" y="76"/>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1" name="Rectangle 22"/>
            <p:cNvSpPr>
              <a:spLocks noChangeArrowheads="1"/>
            </p:cNvSpPr>
            <p:nvPr userDrawn="1"/>
          </p:nvSpPr>
          <p:spPr bwMode="auto">
            <a:xfrm>
              <a:off x="580" y="348"/>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2" name="Freeform 23"/>
            <p:cNvSpPr>
              <a:spLocks/>
            </p:cNvSpPr>
            <p:nvPr userDrawn="1"/>
          </p:nvSpPr>
          <p:spPr bwMode="auto">
            <a:xfrm>
              <a:off x="594" y="348"/>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3" name="Freeform 24"/>
            <p:cNvSpPr>
              <a:spLocks/>
            </p:cNvSpPr>
            <p:nvPr userDrawn="1"/>
          </p:nvSpPr>
          <p:spPr bwMode="auto">
            <a:xfrm>
              <a:off x="625" y="348"/>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4" name="Freeform 25"/>
            <p:cNvSpPr>
              <a:spLocks/>
            </p:cNvSpPr>
            <p:nvPr userDrawn="1"/>
          </p:nvSpPr>
          <p:spPr bwMode="auto">
            <a:xfrm>
              <a:off x="660" y="348"/>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5" name="Freeform 26"/>
            <p:cNvSpPr>
              <a:spLocks/>
            </p:cNvSpPr>
            <p:nvPr userDrawn="1"/>
          </p:nvSpPr>
          <p:spPr bwMode="auto">
            <a:xfrm>
              <a:off x="685" y="348"/>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6" name="Freeform 27"/>
            <p:cNvSpPr>
              <a:spLocks/>
            </p:cNvSpPr>
            <p:nvPr userDrawn="1"/>
          </p:nvSpPr>
          <p:spPr bwMode="auto">
            <a:xfrm>
              <a:off x="708" y="348"/>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7" name="Rectangle 28"/>
            <p:cNvSpPr>
              <a:spLocks noChangeArrowheads="1"/>
            </p:cNvSpPr>
            <p:nvPr userDrawn="1"/>
          </p:nvSpPr>
          <p:spPr bwMode="auto">
            <a:xfrm>
              <a:off x="738" y="348"/>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8" name="Freeform 29"/>
            <p:cNvSpPr>
              <a:spLocks/>
            </p:cNvSpPr>
            <p:nvPr userDrawn="1"/>
          </p:nvSpPr>
          <p:spPr bwMode="auto">
            <a:xfrm>
              <a:off x="751" y="348"/>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9" name="Freeform 30"/>
            <p:cNvSpPr>
              <a:spLocks noEditPoints="1"/>
            </p:cNvSpPr>
            <p:nvPr userDrawn="1"/>
          </p:nvSpPr>
          <p:spPr bwMode="auto">
            <a:xfrm>
              <a:off x="783" y="348"/>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0" name="Freeform 31"/>
            <p:cNvSpPr>
              <a:spLocks/>
            </p:cNvSpPr>
            <p:nvPr userDrawn="1"/>
          </p:nvSpPr>
          <p:spPr bwMode="auto">
            <a:xfrm>
              <a:off x="820" y="348"/>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1" name="Rectangle 32"/>
            <p:cNvSpPr>
              <a:spLocks noChangeArrowheads="1"/>
            </p:cNvSpPr>
            <p:nvPr userDrawn="1"/>
          </p:nvSpPr>
          <p:spPr bwMode="auto">
            <a:xfrm>
              <a:off x="851" y="348"/>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2" name="Freeform 33"/>
            <p:cNvSpPr>
              <a:spLocks noEditPoints="1"/>
            </p:cNvSpPr>
            <p:nvPr userDrawn="1"/>
          </p:nvSpPr>
          <p:spPr bwMode="auto">
            <a:xfrm>
              <a:off x="863" y="339"/>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3" name="Freeform 34"/>
            <p:cNvSpPr>
              <a:spLocks/>
            </p:cNvSpPr>
            <p:nvPr userDrawn="1"/>
          </p:nvSpPr>
          <p:spPr bwMode="auto">
            <a:xfrm>
              <a:off x="902" y="348"/>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4" name="Freeform 35"/>
            <p:cNvSpPr>
              <a:spLocks/>
            </p:cNvSpPr>
            <p:nvPr userDrawn="1"/>
          </p:nvSpPr>
          <p:spPr bwMode="auto">
            <a:xfrm>
              <a:off x="949" y="348"/>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5" name="Freeform 36"/>
            <p:cNvSpPr>
              <a:spLocks noEditPoints="1"/>
            </p:cNvSpPr>
            <p:nvPr userDrawn="1"/>
          </p:nvSpPr>
          <p:spPr bwMode="auto">
            <a:xfrm>
              <a:off x="978" y="348"/>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6" name="Freeform 37"/>
            <p:cNvSpPr>
              <a:spLocks/>
            </p:cNvSpPr>
            <p:nvPr userDrawn="1"/>
          </p:nvSpPr>
          <p:spPr bwMode="auto">
            <a:xfrm>
              <a:off x="1017" y="348"/>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7" name="Freeform 38"/>
            <p:cNvSpPr>
              <a:spLocks/>
            </p:cNvSpPr>
            <p:nvPr userDrawn="1"/>
          </p:nvSpPr>
          <p:spPr bwMode="auto">
            <a:xfrm>
              <a:off x="1048" y="348"/>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8" name="Freeform 39"/>
            <p:cNvSpPr>
              <a:spLocks noEditPoints="1"/>
            </p:cNvSpPr>
            <p:nvPr userDrawn="1"/>
          </p:nvSpPr>
          <p:spPr bwMode="auto">
            <a:xfrm>
              <a:off x="1078" y="348"/>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9" name="Freeform 40"/>
            <p:cNvSpPr>
              <a:spLocks noEditPoints="1"/>
            </p:cNvSpPr>
            <p:nvPr userDrawn="1"/>
          </p:nvSpPr>
          <p:spPr bwMode="auto">
            <a:xfrm>
              <a:off x="1104" y="348"/>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0" name="Freeform 41"/>
            <p:cNvSpPr>
              <a:spLocks/>
            </p:cNvSpPr>
            <p:nvPr userDrawn="1"/>
          </p:nvSpPr>
          <p:spPr bwMode="auto">
            <a:xfrm>
              <a:off x="1156" y="348"/>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1" name="Freeform 42"/>
            <p:cNvSpPr>
              <a:spLocks/>
            </p:cNvSpPr>
            <p:nvPr userDrawn="1"/>
          </p:nvSpPr>
          <p:spPr bwMode="auto">
            <a:xfrm>
              <a:off x="1183" y="348"/>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2" name="Freeform 43"/>
            <p:cNvSpPr>
              <a:spLocks/>
            </p:cNvSpPr>
            <p:nvPr userDrawn="1"/>
          </p:nvSpPr>
          <p:spPr bwMode="auto">
            <a:xfrm>
              <a:off x="1220" y="348"/>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3" name="Freeform 44"/>
            <p:cNvSpPr>
              <a:spLocks noEditPoints="1"/>
            </p:cNvSpPr>
            <p:nvPr userDrawn="1"/>
          </p:nvSpPr>
          <p:spPr bwMode="auto">
            <a:xfrm>
              <a:off x="1247" y="339"/>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4" name="Freeform 45"/>
            <p:cNvSpPr>
              <a:spLocks/>
            </p:cNvSpPr>
            <p:nvPr userDrawn="1"/>
          </p:nvSpPr>
          <p:spPr bwMode="auto">
            <a:xfrm>
              <a:off x="1285" y="348"/>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5" name="Freeform 46"/>
            <p:cNvSpPr>
              <a:spLocks/>
            </p:cNvSpPr>
            <p:nvPr userDrawn="1"/>
          </p:nvSpPr>
          <p:spPr bwMode="auto">
            <a:xfrm>
              <a:off x="1318" y="348"/>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6" name="Freeform 47"/>
            <p:cNvSpPr>
              <a:spLocks/>
            </p:cNvSpPr>
            <p:nvPr userDrawn="1"/>
          </p:nvSpPr>
          <p:spPr bwMode="auto">
            <a:xfrm>
              <a:off x="1349" y="348"/>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7" name="Freeform 48"/>
            <p:cNvSpPr>
              <a:spLocks noEditPoints="1"/>
            </p:cNvSpPr>
            <p:nvPr userDrawn="1"/>
          </p:nvSpPr>
          <p:spPr bwMode="auto">
            <a:xfrm>
              <a:off x="1375" y="348"/>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Tree>
    <p:extLst>
      <p:ext uri="{BB962C8B-B14F-4D97-AF65-F5344CB8AC3E}">
        <p14:creationId xmlns:p14="http://schemas.microsoft.com/office/powerpoint/2010/main" val="3399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44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5" name="Shape 5"/>
          <p:cNvSpPr>
            <a:spLocks noGrp="1"/>
          </p:cNvSpPr>
          <p:nvPr>
            <p:ph type="title"/>
          </p:nvPr>
        </p:nvSpPr>
        <p:spPr>
          <a:xfrm>
            <a:off x="889000" y="1149350"/>
            <a:ext cx="10414000" cy="2324100"/>
          </a:xfrm>
          <a:prstGeom prst="rect">
            <a:avLst/>
          </a:prstGeom>
        </p:spPr>
        <p:txBody>
          <a:bodyPr anchor="b"/>
          <a:lstStyle/>
          <a:p>
            <a:pPr lvl="0">
              <a:defRPr sz="1800"/>
            </a:pPr>
            <a:r>
              <a:rPr sz="5600"/>
              <a:t>Texto del título</a:t>
            </a:r>
          </a:p>
        </p:txBody>
      </p:sp>
      <p:sp>
        <p:nvSpPr>
          <p:cNvPr id="6" name="Shape 6"/>
          <p:cNvSpPr>
            <a:spLocks noGrp="1"/>
          </p:cNvSpPr>
          <p:nvPr>
            <p:ph type="body"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Tree>
    <p:extLst>
      <p:ext uri="{BB962C8B-B14F-4D97-AF65-F5344CB8AC3E}">
        <p14:creationId xmlns:p14="http://schemas.microsoft.com/office/powerpoint/2010/main" val="3189895701"/>
      </p:ext>
    </p:extLst>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ítulo y subtítulo">
    <p:spTree>
      <p:nvGrpSpPr>
        <p:cNvPr id="1" name=""/>
        <p:cNvGrpSpPr/>
        <p:nvPr/>
      </p:nvGrpSpPr>
      <p:grpSpPr>
        <a:xfrm>
          <a:off x="0" y="0"/>
          <a:ext cx="0" cy="0"/>
          <a:chOff x="0" y="0"/>
          <a:chExt cx="0" cy="0"/>
        </a:xfrm>
      </p:grpSpPr>
      <p:sp>
        <p:nvSpPr>
          <p:cNvPr id="5" name="Shape 5"/>
          <p:cNvSpPr>
            <a:spLocks noGrp="1"/>
          </p:cNvSpPr>
          <p:nvPr>
            <p:ph type="title"/>
          </p:nvPr>
        </p:nvSpPr>
        <p:spPr>
          <a:xfrm>
            <a:off x="889000" y="1149350"/>
            <a:ext cx="10414000" cy="2324100"/>
          </a:xfrm>
          <a:prstGeom prst="rect">
            <a:avLst/>
          </a:prstGeom>
        </p:spPr>
        <p:txBody>
          <a:bodyPr anchor="b"/>
          <a:lstStyle/>
          <a:p>
            <a:pPr lvl="0">
              <a:defRPr sz="1800"/>
            </a:pPr>
            <a:r>
              <a:rPr sz="5600"/>
              <a:t>Texto del título</a:t>
            </a:r>
          </a:p>
        </p:txBody>
      </p:sp>
      <p:sp>
        <p:nvSpPr>
          <p:cNvPr id="6" name="Shape 6"/>
          <p:cNvSpPr>
            <a:spLocks noGrp="1"/>
          </p:cNvSpPr>
          <p:nvPr>
            <p:ph type="body" idx="1"/>
          </p:nvPr>
        </p:nvSpPr>
        <p:spPr>
          <a:xfrm>
            <a:off x="889000" y="3536950"/>
            <a:ext cx="10414000" cy="79375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Tree>
    <p:extLst>
      <p:ext uri="{BB962C8B-B14F-4D97-AF65-F5344CB8AC3E}">
        <p14:creationId xmlns:p14="http://schemas.microsoft.com/office/powerpoint/2010/main" val="8771081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ORTADA">
    <p:spTree>
      <p:nvGrpSpPr>
        <p:cNvPr id="1" name=""/>
        <p:cNvGrpSpPr/>
        <p:nvPr/>
      </p:nvGrpSpPr>
      <p:grpSpPr>
        <a:xfrm>
          <a:off x="0" y="0"/>
          <a:ext cx="0" cy="0"/>
          <a:chOff x="0" y="0"/>
          <a:chExt cx="0" cy="0"/>
        </a:xfrm>
      </p:grpSpPr>
      <p:sp>
        <p:nvSpPr>
          <p:cNvPr id="196" name="Marcador de posición de imagen 4"/>
          <p:cNvSpPr>
            <a:spLocks noGrp="1"/>
          </p:cNvSpPr>
          <p:nvPr>
            <p:ph type="pic" sz="quarter" idx="12"/>
          </p:nvPr>
        </p:nvSpPr>
        <p:spPr>
          <a:xfrm>
            <a:off x="5525136" y="0"/>
            <a:ext cx="758097" cy="6858000"/>
          </a:xfrm>
        </p:spPr>
        <p:txBody>
          <a:bodyPr>
            <a:normAutofit/>
          </a:bodyPr>
          <a:lstStyle>
            <a:lvl1pPr marL="0" indent="0">
              <a:buFontTx/>
              <a:buNone/>
              <a:defRPr sz="1800"/>
            </a:lvl1pPr>
          </a:lstStyle>
          <a:p>
            <a:endParaRPr lang="es-ES"/>
          </a:p>
        </p:txBody>
      </p:sp>
      <p:sp>
        <p:nvSpPr>
          <p:cNvPr id="5" name="Marcador de posición de imagen 4"/>
          <p:cNvSpPr>
            <a:spLocks noGrp="1"/>
          </p:cNvSpPr>
          <p:nvPr>
            <p:ph type="pic" sz="quarter" idx="10"/>
          </p:nvPr>
        </p:nvSpPr>
        <p:spPr>
          <a:xfrm>
            <a:off x="2755900" y="0"/>
            <a:ext cx="1698625" cy="6858000"/>
          </a:xfrm>
        </p:spPr>
        <p:txBody>
          <a:bodyPr>
            <a:normAutofit/>
          </a:bodyPr>
          <a:lstStyle>
            <a:lvl1pPr marL="0" indent="0">
              <a:buFontTx/>
              <a:buNone/>
              <a:defRPr sz="1800"/>
            </a:lvl1pPr>
          </a:lstStyle>
          <a:p>
            <a:endParaRPr lang="es-ES" dirty="0"/>
          </a:p>
        </p:txBody>
      </p:sp>
      <p:sp>
        <p:nvSpPr>
          <p:cNvPr id="195" name="Marcador de posición de imagen 4"/>
          <p:cNvSpPr>
            <a:spLocks noGrp="1"/>
          </p:cNvSpPr>
          <p:nvPr>
            <p:ph type="pic" sz="quarter" idx="11"/>
          </p:nvPr>
        </p:nvSpPr>
        <p:spPr>
          <a:xfrm>
            <a:off x="4453982" y="0"/>
            <a:ext cx="1071608" cy="6858000"/>
          </a:xfrm>
        </p:spPr>
        <p:txBody>
          <a:bodyPr>
            <a:normAutofit/>
          </a:bodyPr>
          <a:lstStyle>
            <a:lvl1pPr marL="0" indent="0">
              <a:buFontTx/>
              <a:buNone/>
              <a:defRPr sz="1800"/>
            </a:lvl1pPr>
          </a:lstStyle>
          <a:p>
            <a:endParaRPr lang="es-ES"/>
          </a:p>
        </p:txBody>
      </p:sp>
      <p:sp>
        <p:nvSpPr>
          <p:cNvPr id="140" name="Rectángulo 139"/>
          <p:cNvSpPr/>
          <p:nvPr userDrawn="1"/>
        </p:nvSpPr>
        <p:spPr>
          <a:xfrm>
            <a:off x="6283234" y="0"/>
            <a:ext cx="590876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197" name="Marcador de texto 6"/>
          <p:cNvSpPr>
            <a:spLocks noGrp="1"/>
          </p:cNvSpPr>
          <p:nvPr>
            <p:ph type="body" sz="quarter" idx="13" hasCustomPrompt="1"/>
          </p:nvPr>
        </p:nvSpPr>
        <p:spPr>
          <a:xfrm>
            <a:off x="6805072" y="626446"/>
            <a:ext cx="4898097" cy="638762"/>
          </a:xfrm>
        </p:spPr>
        <p:txBody>
          <a:bodyPr/>
          <a:lstStyle>
            <a:lvl1pPr>
              <a:defRPr lang="es-ES" sz="4400" smtClean="0">
                <a:solidFill>
                  <a:schemeClr val="bg2"/>
                </a:solidFill>
                <a:ea typeface="+mj-ea"/>
                <a:cs typeface="+mj-cs"/>
              </a:defRPr>
            </a:lvl1pPr>
            <a:lvl2pPr marL="228600" indent="0">
              <a:buNone/>
              <a:defRPr lang="es-ES" sz="1800" smtClean="0"/>
            </a:lvl2pPr>
            <a:lvl3pPr>
              <a:defRPr lang="es-ES" sz="1800" smtClean="0"/>
            </a:lvl3pPr>
            <a:lvl4pPr>
              <a:defRPr lang="es-ES" smtClean="0"/>
            </a:lvl4pPr>
            <a:lvl5pPr>
              <a:defRPr lang="es-ES"/>
            </a:lvl5pPr>
          </a:lstStyle>
          <a:p>
            <a:pPr marL="0" lvl="0">
              <a:spcBef>
                <a:spcPct val="0"/>
              </a:spcBef>
              <a:buNone/>
            </a:pPr>
            <a:r>
              <a:rPr lang="es-ES" dirty="0"/>
              <a:t>TITULO</a:t>
            </a:r>
          </a:p>
        </p:txBody>
      </p:sp>
      <p:cxnSp>
        <p:nvCxnSpPr>
          <p:cNvPr id="141" name="Conector recto 140"/>
          <p:cNvCxnSpPr/>
          <p:nvPr userDrawn="1"/>
        </p:nvCxnSpPr>
        <p:spPr>
          <a:xfrm flipH="1">
            <a:off x="7014757" y="1270976"/>
            <a:ext cx="43105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47" name="Group 4"/>
          <p:cNvGrpSpPr>
            <a:grpSpLocks noChangeAspect="1"/>
          </p:cNvGrpSpPr>
          <p:nvPr userDrawn="1"/>
        </p:nvGrpSpPr>
        <p:grpSpPr bwMode="auto">
          <a:xfrm>
            <a:off x="578245" y="665558"/>
            <a:ext cx="1560452" cy="606110"/>
            <a:chOff x="570" y="58"/>
            <a:chExt cx="829" cy="322"/>
          </a:xfrm>
        </p:grpSpPr>
        <p:sp>
          <p:nvSpPr>
            <p:cNvPr id="148" name="Freeform 6"/>
            <p:cNvSpPr>
              <a:spLocks/>
            </p:cNvSpPr>
            <p:nvPr userDrawn="1"/>
          </p:nvSpPr>
          <p:spPr bwMode="auto">
            <a:xfrm>
              <a:off x="719" y="142"/>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49" name="Freeform 7"/>
            <p:cNvSpPr>
              <a:spLocks/>
            </p:cNvSpPr>
            <p:nvPr userDrawn="1"/>
          </p:nvSpPr>
          <p:spPr bwMode="auto">
            <a:xfrm>
              <a:off x="606" y="69"/>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0" name="Freeform 8"/>
            <p:cNvSpPr>
              <a:spLocks/>
            </p:cNvSpPr>
            <p:nvPr userDrawn="1"/>
          </p:nvSpPr>
          <p:spPr bwMode="auto">
            <a:xfrm>
              <a:off x="570" y="142"/>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1" name="Freeform 9"/>
            <p:cNvSpPr>
              <a:spLocks noEditPoints="1"/>
            </p:cNvSpPr>
            <p:nvPr userDrawn="1"/>
          </p:nvSpPr>
          <p:spPr bwMode="auto">
            <a:xfrm>
              <a:off x="768" y="174"/>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2" name="Freeform 10"/>
            <p:cNvSpPr>
              <a:spLocks noEditPoints="1"/>
            </p:cNvSpPr>
            <p:nvPr userDrawn="1"/>
          </p:nvSpPr>
          <p:spPr bwMode="auto">
            <a:xfrm>
              <a:off x="922" y="174"/>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3" name="Freeform 11"/>
            <p:cNvSpPr>
              <a:spLocks/>
            </p:cNvSpPr>
            <p:nvPr userDrawn="1"/>
          </p:nvSpPr>
          <p:spPr bwMode="auto">
            <a:xfrm>
              <a:off x="1088" y="171"/>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4" name="Freeform 12"/>
            <p:cNvSpPr>
              <a:spLocks/>
            </p:cNvSpPr>
            <p:nvPr userDrawn="1"/>
          </p:nvSpPr>
          <p:spPr bwMode="auto">
            <a:xfrm>
              <a:off x="1246" y="171"/>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5" name="Freeform 13"/>
            <p:cNvSpPr>
              <a:spLocks/>
            </p:cNvSpPr>
            <p:nvPr userDrawn="1"/>
          </p:nvSpPr>
          <p:spPr bwMode="auto">
            <a:xfrm>
              <a:off x="773" y="76"/>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6" name="Freeform 14"/>
            <p:cNvSpPr>
              <a:spLocks/>
            </p:cNvSpPr>
            <p:nvPr userDrawn="1"/>
          </p:nvSpPr>
          <p:spPr bwMode="auto">
            <a:xfrm>
              <a:off x="827" y="76"/>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7" name="Freeform 15"/>
            <p:cNvSpPr>
              <a:spLocks/>
            </p:cNvSpPr>
            <p:nvPr userDrawn="1"/>
          </p:nvSpPr>
          <p:spPr bwMode="auto">
            <a:xfrm>
              <a:off x="906" y="76"/>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8" name="Freeform 16"/>
            <p:cNvSpPr>
              <a:spLocks noEditPoints="1"/>
            </p:cNvSpPr>
            <p:nvPr userDrawn="1"/>
          </p:nvSpPr>
          <p:spPr bwMode="auto">
            <a:xfrm>
              <a:off x="990" y="76"/>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59" name="Freeform 17"/>
            <p:cNvSpPr>
              <a:spLocks noEditPoints="1"/>
            </p:cNvSpPr>
            <p:nvPr userDrawn="1"/>
          </p:nvSpPr>
          <p:spPr bwMode="auto">
            <a:xfrm>
              <a:off x="1060" y="76"/>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0" name="Freeform 18"/>
            <p:cNvSpPr>
              <a:spLocks/>
            </p:cNvSpPr>
            <p:nvPr userDrawn="1"/>
          </p:nvSpPr>
          <p:spPr bwMode="auto">
            <a:xfrm>
              <a:off x="1134" y="75"/>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1" name="Rectangle 19"/>
            <p:cNvSpPr>
              <a:spLocks noChangeArrowheads="1"/>
            </p:cNvSpPr>
            <p:nvPr userDrawn="1"/>
          </p:nvSpPr>
          <p:spPr bwMode="auto">
            <a:xfrm>
              <a:off x="1214" y="76"/>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2" name="Freeform 20"/>
            <p:cNvSpPr>
              <a:spLocks noEditPoints="1"/>
            </p:cNvSpPr>
            <p:nvPr userDrawn="1"/>
          </p:nvSpPr>
          <p:spPr bwMode="auto">
            <a:xfrm>
              <a:off x="1246" y="58"/>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3" name="Freeform 21"/>
            <p:cNvSpPr>
              <a:spLocks/>
            </p:cNvSpPr>
            <p:nvPr userDrawn="1"/>
          </p:nvSpPr>
          <p:spPr bwMode="auto">
            <a:xfrm>
              <a:off x="1338" y="76"/>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4" name="Rectangle 22"/>
            <p:cNvSpPr>
              <a:spLocks noChangeArrowheads="1"/>
            </p:cNvSpPr>
            <p:nvPr userDrawn="1"/>
          </p:nvSpPr>
          <p:spPr bwMode="auto">
            <a:xfrm>
              <a:off x="580" y="348"/>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5" name="Freeform 23"/>
            <p:cNvSpPr>
              <a:spLocks/>
            </p:cNvSpPr>
            <p:nvPr userDrawn="1"/>
          </p:nvSpPr>
          <p:spPr bwMode="auto">
            <a:xfrm>
              <a:off x="594" y="348"/>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6" name="Freeform 24"/>
            <p:cNvSpPr>
              <a:spLocks/>
            </p:cNvSpPr>
            <p:nvPr userDrawn="1"/>
          </p:nvSpPr>
          <p:spPr bwMode="auto">
            <a:xfrm>
              <a:off x="625" y="348"/>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7" name="Freeform 25"/>
            <p:cNvSpPr>
              <a:spLocks/>
            </p:cNvSpPr>
            <p:nvPr userDrawn="1"/>
          </p:nvSpPr>
          <p:spPr bwMode="auto">
            <a:xfrm>
              <a:off x="660" y="348"/>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8" name="Freeform 26"/>
            <p:cNvSpPr>
              <a:spLocks/>
            </p:cNvSpPr>
            <p:nvPr userDrawn="1"/>
          </p:nvSpPr>
          <p:spPr bwMode="auto">
            <a:xfrm>
              <a:off x="685" y="348"/>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69" name="Freeform 27"/>
            <p:cNvSpPr>
              <a:spLocks/>
            </p:cNvSpPr>
            <p:nvPr userDrawn="1"/>
          </p:nvSpPr>
          <p:spPr bwMode="auto">
            <a:xfrm>
              <a:off x="708" y="348"/>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0" name="Rectangle 28"/>
            <p:cNvSpPr>
              <a:spLocks noChangeArrowheads="1"/>
            </p:cNvSpPr>
            <p:nvPr userDrawn="1"/>
          </p:nvSpPr>
          <p:spPr bwMode="auto">
            <a:xfrm>
              <a:off x="738" y="348"/>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1" name="Freeform 29"/>
            <p:cNvSpPr>
              <a:spLocks/>
            </p:cNvSpPr>
            <p:nvPr userDrawn="1"/>
          </p:nvSpPr>
          <p:spPr bwMode="auto">
            <a:xfrm>
              <a:off x="751" y="348"/>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2" name="Freeform 30"/>
            <p:cNvSpPr>
              <a:spLocks noEditPoints="1"/>
            </p:cNvSpPr>
            <p:nvPr userDrawn="1"/>
          </p:nvSpPr>
          <p:spPr bwMode="auto">
            <a:xfrm>
              <a:off x="783" y="348"/>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3" name="Freeform 31"/>
            <p:cNvSpPr>
              <a:spLocks/>
            </p:cNvSpPr>
            <p:nvPr userDrawn="1"/>
          </p:nvSpPr>
          <p:spPr bwMode="auto">
            <a:xfrm>
              <a:off x="820" y="348"/>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4" name="Rectangle 32"/>
            <p:cNvSpPr>
              <a:spLocks noChangeArrowheads="1"/>
            </p:cNvSpPr>
            <p:nvPr userDrawn="1"/>
          </p:nvSpPr>
          <p:spPr bwMode="auto">
            <a:xfrm>
              <a:off x="851" y="348"/>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5" name="Freeform 33"/>
            <p:cNvSpPr>
              <a:spLocks noEditPoints="1"/>
            </p:cNvSpPr>
            <p:nvPr userDrawn="1"/>
          </p:nvSpPr>
          <p:spPr bwMode="auto">
            <a:xfrm>
              <a:off x="863" y="339"/>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6" name="Freeform 34"/>
            <p:cNvSpPr>
              <a:spLocks/>
            </p:cNvSpPr>
            <p:nvPr userDrawn="1"/>
          </p:nvSpPr>
          <p:spPr bwMode="auto">
            <a:xfrm>
              <a:off x="902" y="348"/>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7" name="Freeform 35"/>
            <p:cNvSpPr>
              <a:spLocks/>
            </p:cNvSpPr>
            <p:nvPr userDrawn="1"/>
          </p:nvSpPr>
          <p:spPr bwMode="auto">
            <a:xfrm>
              <a:off x="949" y="348"/>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8" name="Freeform 36"/>
            <p:cNvSpPr>
              <a:spLocks noEditPoints="1"/>
            </p:cNvSpPr>
            <p:nvPr userDrawn="1"/>
          </p:nvSpPr>
          <p:spPr bwMode="auto">
            <a:xfrm>
              <a:off x="978" y="348"/>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79" name="Freeform 37"/>
            <p:cNvSpPr>
              <a:spLocks/>
            </p:cNvSpPr>
            <p:nvPr userDrawn="1"/>
          </p:nvSpPr>
          <p:spPr bwMode="auto">
            <a:xfrm>
              <a:off x="1017" y="348"/>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0" name="Freeform 38"/>
            <p:cNvSpPr>
              <a:spLocks/>
            </p:cNvSpPr>
            <p:nvPr userDrawn="1"/>
          </p:nvSpPr>
          <p:spPr bwMode="auto">
            <a:xfrm>
              <a:off x="1048" y="348"/>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1" name="Freeform 39"/>
            <p:cNvSpPr>
              <a:spLocks noEditPoints="1"/>
            </p:cNvSpPr>
            <p:nvPr userDrawn="1"/>
          </p:nvSpPr>
          <p:spPr bwMode="auto">
            <a:xfrm>
              <a:off x="1078" y="348"/>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2" name="Freeform 40"/>
            <p:cNvSpPr>
              <a:spLocks noEditPoints="1"/>
            </p:cNvSpPr>
            <p:nvPr userDrawn="1"/>
          </p:nvSpPr>
          <p:spPr bwMode="auto">
            <a:xfrm>
              <a:off x="1104" y="348"/>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3" name="Freeform 41"/>
            <p:cNvSpPr>
              <a:spLocks/>
            </p:cNvSpPr>
            <p:nvPr userDrawn="1"/>
          </p:nvSpPr>
          <p:spPr bwMode="auto">
            <a:xfrm>
              <a:off x="1156" y="348"/>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4" name="Freeform 42"/>
            <p:cNvSpPr>
              <a:spLocks/>
            </p:cNvSpPr>
            <p:nvPr userDrawn="1"/>
          </p:nvSpPr>
          <p:spPr bwMode="auto">
            <a:xfrm>
              <a:off x="1183" y="348"/>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5" name="Freeform 43"/>
            <p:cNvSpPr>
              <a:spLocks/>
            </p:cNvSpPr>
            <p:nvPr userDrawn="1"/>
          </p:nvSpPr>
          <p:spPr bwMode="auto">
            <a:xfrm>
              <a:off x="1220" y="348"/>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6" name="Freeform 44"/>
            <p:cNvSpPr>
              <a:spLocks noEditPoints="1"/>
            </p:cNvSpPr>
            <p:nvPr userDrawn="1"/>
          </p:nvSpPr>
          <p:spPr bwMode="auto">
            <a:xfrm>
              <a:off x="1247" y="339"/>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7" name="Freeform 45"/>
            <p:cNvSpPr>
              <a:spLocks/>
            </p:cNvSpPr>
            <p:nvPr userDrawn="1"/>
          </p:nvSpPr>
          <p:spPr bwMode="auto">
            <a:xfrm>
              <a:off x="1285" y="348"/>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8" name="Freeform 46"/>
            <p:cNvSpPr>
              <a:spLocks/>
            </p:cNvSpPr>
            <p:nvPr userDrawn="1"/>
          </p:nvSpPr>
          <p:spPr bwMode="auto">
            <a:xfrm>
              <a:off x="1318" y="348"/>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89" name="Freeform 47"/>
            <p:cNvSpPr>
              <a:spLocks/>
            </p:cNvSpPr>
            <p:nvPr userDrawn="1"/>
          </p:nvSpPr>
          <p:spPr bwMode="auto">
            <a:xfrm>
              <a:off x="1349" y="348"/>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sp>
          <p:nvSpPr>
            <p:cNvPr id="190" name="Freeform 48"/>
            <p:cNvSpPr>
              <a:spLocks noEditPoints="1"/>
            </p:cNvSpPr>
            <p:nvPr userDrawn="1"/>
          </p:nvSpPr>
          <p:spPr bwMode="auto">
            <a:xfrm>
              <a:off x="1375" y="348"/>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sz="2000">
                <a:solidFill>
                  <a:prstClr val="black"/>
                </a:solidFill>
              </a:endParaRPr>
            </a:p>
          </p:txBody>
        </p:sp>
      </p:grpSp>
      <p:sp>
        <p:nvSpPr>
          <p:cNvPr id="199" name="Marcador de texto 8"/>
          <p:cNvSpPr>
            <a:spLocks noGrp="1"/>
          </p:cNvSpPr>
          <p:nvPr>
            <p:ph type="body" sz="quarter" idx="14" hasCustomPrompt="1"/>
          </p:nvPr>
        </p:nvSpPr>
        <p:spPr>
          <a:xfrm>
            <a:off x="7048042" y="1463743"/>
            <a:ext cx="4655128" cy="4760786"/>
          </a:xfrm>
        </p:spPr>
        <p:txBody>
          <a:bodyPr>
            <a:normAutofit/>
          </a:bodyPr>
          <a:lstStyle>
            <a:lvl1pPr marL="0" indent="0" algn="l" defTabSz="457200" rtl="0" eaLnBrk="1" latinLnBrk="0" hangingPunct="1">
              <a:lnSpc>
                <a:spcPct val="100000"/>
              </a:lnSpc>
              <a:spcBef>
                <a:spcPts val="900"/>
              </a:spcBef>
              <a:spcAft>
                <a:spcPts val="900"/>
              </a:spcAft>
              <a:buFontTx/>
              <a:buNone/>
              <a:defRPr lang="es-ES" sz="1800" kern="1200" cap="all" spc="100" baseline="0" dirty="0" smtClean="0">
                <a:solidFill>
                  <a:schemeClr val="tx2"/>
                </a:solidFill>
                <a:latin typeface="+mj-lt"/>
                <a:ea typeface="+mn-ea"/>
                <a:cs typeface="+mn-cs"/>
              </a:defRPr>
            </a:lvl1pPr>
            <a:lvl2pPr marL="684000" indent="-216000">
              <a:lnSpc>
                <a:spcPct val="100000"/>
              </a:lnSpc>
              <a:spcBef>
                <a:spcPts val="0"/>
              </a:spcBef>
              <a:buFont typeface="+mj-lt"/>
              <a:buAutoNum type="arabicPeriod"/>
              <a:defRPr lang="es-ES" sz="1600" kern="1200" dirty="0" smtClean="0">
                <a:solidFill>
                  <a:schemeClr val="tx2"/>
                </a:solidFill>
                <a:latin typeface="+mn-lt"/>
                <a:ea typeface="+mn-ea"/>
                <a:cs typeface="+mn-cs"/>
              </a:defRPr>
            </a:lvl2pPr>
            <a:lvl3pPr marL="900000" indent="-108000">
              <a:spcBef>
                <a:spcPts val="0"/>
              </a:spcBef>
              <a:defRPr lang="es-ES" sz="1400" kern="1200" dirty="0" smtClean="0">
                <a:solidFill>
                  <a:schemeClr val="tx2"/>
                </a:solidFill>
                <a:latin typeface="+mn-lt"/>
                <a:ea typeface="+mn-ea"/>
                <a:cs typeface="+mn-cs"/>
              </a:defRPr>
            </a:lvl3pPr>
            <a:lvl4pPr>
              <a:defRPr lang="es-ES" sz="1600" kern="1200" dirty="0" smtClean="0">
                <a:solidFill>
                  <a:schemeClr val="tx2"/>
                </a:solidFill>
                <a:latin typeface="+mn-lt"/>
                <a:ea typeface="+mn-ea"/>
                <a:cs typeface="+mn-cs"/>
              </a:defRPr>
            </a:lvl4pPr>
            <a:lvl5pPr>
              <a:defRPr lang="es-ES" sz="1600" kern="1200" dirty="0">
                <a:solidFill>
                  <a:schemeClr val="tx2"/>
                </a:solidFill>
                <a:latin typeface="+mn-lt"/>
                <a:ea typeface="+mn-ea"/>
                <a:cs typeface="+mn-cs"/>
              </a:defRPr>
            </a:lvl5pPr>
          </a:lstStyle>
          <a:p>
            <a:pPr lvl="0"/>
            <a:r>
              <a:rPr lang="es-ES" dirty="0"/>
              <a:t>Editar el CAPÍTULO</a:t>
            </a:r>
          </a:p>
          <a:p>
            <a:pPr lvl="1"/>
            <a:r>
              <a:rPr lang="es-ES" dirty="0"/>
              <a:t>Segundo nivel</a:t>
            </a:r>
          </a:p>
          <a:p>
            <a:pPr lvl="2"/>
            <a:r>
              <a:rPr lang="es-ES" dirty="0"/>
              <a:t>Tercer nivel</a:t>
            </a:r>
          </a:p>
        </p:txBody>
      </p:sp>
      <p:cxnSp>
        <p:nvCxnSpPr>
          <p:cNvPr id="203" name="Conector recto 202"/>
          <p:cNvCxnSpPr/>
          <p:nvPr userDrawn="1"/>
        </p:nvCxnSpPr>
        <p:spPr>
          <a:xfrm flipH="1">
            <a:off x="7014757" y="6426870"/>
            <a:ext cx="4310583"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992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ítulo (centro)">
    <p:spTree>
      <p:nvGrpSpPr>
        <p:cNvPr id="1" name=""/>
        <p:cNvGrpSpPr/>
        <p:nvPr/>
      </p:nvGrpSpPr>
      <p:grpSpPr>
        <a:xfrm>
          <a:off x="0" y="0"/>
          <a:ext cx="0" cy="0"/>
          <a:chOff x="0" y="0"/>
          <a:chExt cx="0" cy="0"/>
        </a:xfrm>
      </p:grpSpPr>
      <p:sp>
        <p:nvSpPr>
          <p:cNvPr id="11" name="Shape 11"/>
          <p:cNvSpPr>
            <a:spLocks noGrp="1"/>
          </p:cNvSpPr>
          <p:nvPr>
            <p:ph type="title"/>
          </p:nvPr>
        </p:nvSpPr>
        <p:spPr>
          <a:xfrm>
            <a:off x="889000" y="2266950"/>
            <a:ext cx="10414000" cy="2324100"/>
          </a:xfrm>
          <a:prstGeom prst="rect">
            <a:avLst/>
          </a:prstGeom>
        </p:spPr>
        <p:txBody>
          <a:bodyPr/>
          <a:lstStyle/>
          <a:p>
            <a:pPr lvl="0">
              <a:defRPr sz="1800"/>
            </a:pPr>
            <a:r>
              <a:rPr sz="5600"/>
              <a:t>Texto del título</a:t>
            </a:r>
          </a:p>
        </p:txBody>
      </p:sp>
    </p:spTree>
    <p:extLst>
      <p:ext uri="{BB962C8B-B14F-4D97-AF65-F5344CB8AC3E}">
        <p14:creationId xmlns:p14="http://schemas.microsoft.com/office/powerpoint/2010/main" val="1555157904"/>
      </p:ext>
    </p:extLst>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Foto (vertical)">
    <p:spTree>
      <p:nvGrpSpPr>
        <p:cNvPr id="1" name=""/>
        <p:cNvGrpSpPr/>
        <p:nvPr/>
      </p:nvGrpSpPr>
      <p:grpSpPr>
        <a:xfrm>
          <a:off x="0" y="0"/>
          <a:ext cx="0" cy="0"/>
          <a:chOff x="0" y="0"/>
          <a:chExt cx="0" cy="0"/>
        </a:xfrm>
      </p:grpSpPr>
      <p:sp>
        <p:nvSpPr>
          <p:cNvPr id="13" name="Shape 13"/>
          <p:cNvSpPr>
            <a:spLocks noGrp="1"/>
          </p:cNvSpPr>
          <p:nvPr>
            <p:ph type="title"/>
          </p:nvPr>
        </p:nvSpPr>
        <p:spPr>
          <a:xfrm>
            <a:off x="825500" y="552450"/>
            <a:ext cx="5111750" cy="2806700"/>
          </a:xfrm>
          <a:prstGeom prst="rect">
            <a:avLst/>
          </a:prstGeom>
        </p:spPr>
        <p:txBody>
          <a:bodyPr anchor="b"/>
          <a:lstStyle>
            <a:lvl1pPr>
              <a:defRPr sz="4200"/>
            </a:lvl1pPr>
          </a:lstStyle>
          <a:p>
            <a:pPr lvl="0">
              <a:defRPr sz="1800"/>
            </a:pPr>
            <a:r>
              <a:rPr sz="4200"/>
              <a:t>Texto del título</a:t>
            </a:r>
          </a:p>
        </p:txBody>
      </p:sp>
      <p:sp>
        <p:nvSpPr>
          <p:cNvPr id="14" name="Shape 14"/>
          <p:cNvSpPr>
            <a:spLocks noGrp="1"/>
          </p:cNvSpPr>
          <p:nvPr>
            <p:ph type="body" idx="1"/>
          </p:nvPr>
        </p:nvSpPr>
        <p:spPr>
          <a:xfrm>
            <a:off x="825500" y="3422650"/>
            <a:ext cx="5111750" cy="2882900"/>
          </a:xfrm>
          <a:prstGeom prst="rect">
            <a:avLst/>
          </a:prstGeom>
        </p:spPr>
        <p:txBody>
          <a:bodyPr anchor="t"/>
          <a:lstStyle>
            <a:lvl1pPr marL="0" indent="0" algn="ctr">
              <a:spcBef>
                <a:spcPts val="0"/>
              </a:spcBef>
              <a:buSzTx/>
              <a:buNone/>
              <a:defRPr sz="2200"/>
            </a:lvl1pPr>
            <a:lvl2pPr marL="0" indent="114300" algn="ctr">
              <a:spcBef>
                <a:spcPts val="0"/>
              </a:spcBef>
              <a:buSzTx/>
              <a:buNone/>
              <a:defRPr sz="2200"/>
            </a:lvl2pPr>
            <a:lvl3pPr marL="0" indent="228600" algn="ctr">
              <a:spcBef>
                <a:spcPts val="0"/>
              </a:spcBef>
              <a:buSzTx/>
              <a:buNone/>
              <a:defRPr sz="2200"/>
            </a:lvl3pPr>
            <a:lvl4pPr marL="0" indent="342900" algn="ctr">
              <a:spcBef>
                <a:spcPts val="0"/>
              </a:spcBef>
              <a:buSzTx/>
              <a:buNone/>
              <a:defRPr sz="2200"/>
            </a:lvl4pPr>
            <a:lvl5pPr marL="0" indent="457200" algn="ctr">
              <a:spcBef>
                <a:spcPts val="0"/>
              </a:spcBef>
              <a:buSzTx/>
              <a:buNone/>
              <a:defRPr sz="2200"/>
            </a:lvl5pPr>
          </a:lstStyle>
          <a:p>
            <a:pPr lvl="0">
              <a:defRPr sz="1800"/>
            </a:pPr>
            <a:r>
              <a:rPr sz="2200"/>
              <a:t>Nivel de texto 1</a:t>
            </a:r>
          </a:p>
          <a:p>
            <a:pPr lvl="1">
              <a:defRPr sz="1800"/>
            </a:pPr>
            <a:r>
              <a:rPr sz="2200"/>
              <a:t>Nivel de texto 2</a:t>
            </a:r>
          </a:p>
          <a:p>
            <a:pPr lvl="2">
              <a:defRPr sz="1800"/>
            </a:pPr>
            <a:r>
              <a:rPr sz="2200"/>
              <a:t>Nivel de texto 3</a:t>
            </a:r>
          </a:p>
          <a:p>
            <a:pPr lvl="3">
              <a:defRPr sz="1800"/>
            </a:pPr>
            <a:r>
              <a:rPr sz="2200"/>
              <a:t>Nivel de texto 4</a:t>
            </a:r>
          </a:p>
          <a:p>
            <a:pPr lvl="4">
              <a:defRPr sz="1800"/>
            </a:pPr>
            <a:r>
              <a:rPr sz="2200"/>
              <a:t>Nivel de texto 5</a:t>
            </a:r>
          </a:p>
        </p:txBody>
      </p:sp>
    </p:spTree>
    <p:extLst>
      <p:ext uri="{BB962C8B-B14F-4D97-AF65-F5344CB8AC3E}">
        <p14:creationId xmlns:p14="http://schemas.microsoft.com/office/powerpoint/2010/main" val="4222307462"/>
      </p:ext>
    </p:extLst>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ítulo (arriba)">
    <p:spTree>
      <p:nvGrpSpPr>
        <p:cNvPr id="1" name=""/>
        <p:cNvGrpSpPr/>
        <p:nvPr/>
      </p:nvGrpSpPr>
      <p:grpSpPr>
        <a:xfrm>
          <a:off x="0" y="0"/>
          <a:ext cx="0" cy="0"/>
          <a:chOff x="0" y="0"/>
          <a:chExt cx="0" cy="0"/>
        </a:xfrm>
      </p:grpSpPr>
      <p:sp>
        <p:nvSpPr>
          <p:cNvPr id="16" name="Shape 16"/>
          <p:cNvSpPr>
            <a:spLocks noGrp="1"/>
          </p:cNvSpPr>
          <p:nvPr>
            <p:ph type="title"/>
          </p:nvPr>
        </p:nvSpPr>
        <p:spPr>
          <a:prstGeom prst="rect">
            <a:avLst/>
          </a:prstGeom>
        </p:spPr>
        <p:txBody>
          <a:bodyPr/>
          <a:lstStyle/>
          <a:p>
            <a:pPr lvl="0">
              <a:defRPr sz="1800"/>
            </a:pPr>
            <a:r>
              <a:rPr sz="5600"/>
              <a:t>Texto del título</a:t>
            </a:r>
          </a:p>
        </p:txBody>
      </p:sp>
    </p:spTree>
    <p:extLst>
      <p:ext uri="{BB962C8B-B14F-4D97-AF65-F5344CB8AC3E}">
        <p14:creationId xmlns:p14="http://schemas.microsoft.com/office/powerpoint/2010/main" val="1648395495"/>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ítulo y viñetas">
    <p:spTree>
      <p:nvGrpSpPr>
        <p:cNvPr id="1" name=""/>
        <p:cNvGrpSpPr/>
        <p:nvPr/>
      </p:nvGrpSpPr>
      <p:grpSpPr>
        <a:xfrm>
          <a:off x="0" y="0"/>
          <a:ext cx="0" cy="0"/>
          <a:chOff x="0" y="0"/>
          <a:chExt cx="0" cy="0"/>
        </a:xfrm>
      </p:grpSpPr>
      <p:sp>
        <p:nvSpPr>
          <p:cNvPr id="18" name="Shape 18"/>
          <p:cNvSpPr>
            <a:spLocks noGrp="1"/>
          </p:cNvSpPr>
          <p:nvPr>
            <p:ph type="title"/>
          </p:nvPr>
        </p:nvSpPr>
        <p:spPr>
          <a:prstGeom prst="rect">
            <a:avLst/>
          </a:prstGeom>
        </p:spPr>
        <p:txBody>
          <a:bodyPr/>
          <a:lstStyle/>
          <a:p>
            <a:pPr lvl="0">
              <a:defRPr sz="1800"/>
            </a:pPr>
            <a:r>
              <a:rPr sz="5600"/>
              <a:t>Texto del título</a:t>
            </a:r>
          </a:p>
        </p:txBody>
      </p:sp>
      <p:sp>
        <p:nvSpPr>
          <p:cNvPr id="19" name="Shape 19"/>
          <p:cNvSpPr>
            <a:spLocks noGrp="1"/>
          </p:cNvSpPr>
          <p:nvPr>
            <p:ph type="body" idx="1"/>
          </p:nvPr>
        </p:nvSpPr>
        <p:spPr>
          <a:prstGeom prst="rect">
            <a:avLst/>
          </a:prstGeom>
        </p:spPr>
        <p:txBody>
          <a:bodyPr/>
          <a:lstStyle/>
          <a:p>
            <a:pPr lvl="0">
              <a:defRPr sz="1800"/>
            </a:pPr>
            <a:r>
              <a:rPr sz="2600"/>
              <a:t>Nivel de texto 1</a:t>
            </a:r>
          </a:p>
          <a:p>
            <a:pPr lvl="1">
              <a:defRPr sz="1800"/>
            </a:pPr>
            <a:r>
              <a:rPr sz="2600"/>
              <a:t>Nivel de texto 2</a:t>
            </a:r>
          </a:p>
          <a:p>
            <a:pPr lvl="2">
              <a:defRPr sz="1800"/>
            </a:pPr>
            <a:r>
              <a:rPr sz="2600"/>
              <a:t>Nivel de texto 3</a:t>
            </a:r>
          </a:p>
          <a:p>
            <a:pPr lvl="3">
              <a:defRPr sz="1800"/>
            </a:pPr>
            <a:r>
              <a:rPr sz="2600"/>
              <a:t>Nivel de texto 4</a:t>
            </a:r>
          </a:p>
          <a:p>
            <a:pPr lvl="4">
              <a:defRPr sz="1800"/>
            </a:pPr>
            <a:r>
              <a:rPr sz="2600"/>
              <a:t>Nivel de texto 5</a:t>
            </a:r>
          </a:p>
        </p:txBody>
      </p:sp>
    </p:spTree>
    <p:extLst>
      <p:ext uri="{BB962C8B-B14F-4D97-AF65-F5344CB8AC3E}">
        <p14:creationId xmlns:p14="http://schemas.microsoft.com/office/powerpoint/2010/main" val="524853656"/>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ítulo, viñetas y f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defRPr sz="1800"/>
            </a:pPr>
            <a:r>
              <a:rPr sz="5600"/>
              <a:t>Texto del título</a:t>
            </a:r>
          </a:p>
        </p:txBody>
      </p:sp>
      <p:sp>
        <p:nvSpPr>
          <p:cNvPr id="22" name="Shape 22"/>
          <p:cNvSpPr>
            <a:spLocks noGrp="1"/>
          </p:cNvSpPr>
          <p:nvPr>
            <p:ph type="body" idx="1"/>
          </p:nvPr>
        </p:nvSpPr>
        <p:spPr>
          <a:xfrm>
            <a:off x="844550" y="1619250"/>
            <a:ext cx="5003800" cy="4603750"/>
          </a:xfrm>
          <a:prstGeom prst="rect">
            <a:avLst/>
          </a:prstGeom>
        </p:spPr>
        <p:txBody>
          <a:bodyPr/>
          <a:lstStyle>
            <a:lvl1pPr marL="279400" indent="-279400">
              <a:spcBef>
                <a:spcPts val="2250"/>
              </a:spcBef>
              <a:defRPr sz="2250"/>
            </a:lvl1pPr>
            <a:lvl2pPr marL="558800" indent="-279400">
              <a:spcBef>
                <a:spcPts val="2250"/>
              </a:spcBef>
              <a:defRPr sz="2250"/>
            </a:lvl2pPr>
            <a:lvl3pPr marL="838200" indent="-279400">
              <a:spcBef>
                <a:spcPts val="2250"/>
              </a:spcBef>
              <a:defRPr sz="2250"/>
            </a:lvl3pPr>
            <a:lvl4pPr marL="1117600" indent="-279400">
              <a:spcBef>
                <a:spcPts val="2250"/>
              </a:spcBef>
              <a:defRPr sz="2250"/>
            </a:lvl4pPr>
            <a:lvl5pPr marL="1397000" indent="-279400">
              <a:spcBef>
                <a:spcPts val="2250"/>
              </a:spcBef>
              <a:defRPr sz="2250"/>
            </a:lvl5pPr>
          </a:lstStyle>
          <a:p>
            <a:pPr lvl="0">
              <a:defRPr sz="1800"/>
            </a:pPr>
            <a:r>
              <a:rPr sz="2250"/>
              <a:t>Nivel de texto 1</a:t>
            </a:r>
          </a:p>
          <a:p>
            <a:pPr lvl="1">
              <a:defRPr sz="1800"/>
            </a:pPr>
            <a:r>
              <a:rPr sz="2250"/>
              <a:t>Nivel de texto 2</a:t>
            </a:r>
          </a:p>
          <a:p>
            <a:pPr lvl="2">
              <a:defRPr sz="1800"/>
            </a:pPr>
            <a:r>
              <a:rPr sz="2250"/>
              <a:t>Nivel de texto 3</a:t>
            </a:r>
          </a:p>
          <a:p>
            <a:pPr lvl="3">
              <a:defRPr sz="1800"/>
            </a:pPr>
            <a:r>
              <a:rPr sz="2250"/>
              <a:t>Nivel de texto 4</a:t>
            </a:r>
          </a:p>
          <a:p>
            <a:pPr lvl="4">
              <a:defRPr sz="1800"/>
            </a:pPr>
            <a:r>
              <a:rPr sz="2250"/>
              <a:t>Nivel de texto 5</a:t>
            </a:r>
          </a:p>
        </p:txBody>
      </p:sp>
    </p:spTree>
    <p:extLst>
      <p:ext uri="{BB962C8B-B14F-4D97-AF65-F5344CB8AC3E}">
        <p14:creationId xmlns:p14="http://schemas.microsoft.com/office/powerpoint/2010/main" val="2392364917"/>
      </p:ext>
    </p:extLst>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tx">
  <p:cSld name="Viñetas">
    <p:spTree>
      <p:nvGrpSpPr>
        <p:cNvPr id="1" name=""/>
        <p:cNvGrpSpPr/>
        <p:nvPr/>
      </p:nvGrpSpPr>
      <p:grpSpPr>
        <a:xfrm>
          <a:off x="0" y="0"/>
          <a:ext cx="0" cy="0"/>
          <a:chOff x="0" y="0"/>
          <a:chExt cx="0" cy="0"/>
        </a:xfrm>
      </p:grpSpPr>
      <p:sp>
        <p:nvSpPr>
          <p:cNvPr id="24" name="Shape 24"/>
          <p:cNvSpPr>
            <a:spLocks noGrp="1"/>
          </p:cNvSpPr>
          <p:nvPr>
            <p:ph type="body" idx="1"/>
          </p:nvPr>
        </p:nvSpPr>
        <p:spPr>
          <a:xfrm>
            <a:off x="844550" y="889000"/>
            <a:ext cx="10502900" cy="5073650"/>
          </a:xfrm>
          <a:prstGeom prst="rect">
            <a:avLst/>
          </a:prstGeom>
        </p:spPr>
        <p:txBody>
          <a:bodyPr/>
          <a:lstStyle/>
          <a:p>
            <a:pPr lvl="0">
              <a:defRPr sz="1800"/>
            </a:pPr>
            <a:r>
              <a:rPr sz="2600"/>
              <a:t>Nivel de texto 1</a:t>
            </a:r>
          </a:p>
          <a:p>
            <a:pPr lvl="1">
              <a:defRPr sz="1800"/>
            </a:pPr>
            <a:r>
              <a:rPr sz="2600"/>
              <a:t>Nivel de texto 2</a:t>
            </a:r>
          </a:p>
          <a:p>
            <a:pPr lvl="2">
              <a:defRPr sz="1800"/>
            </a:pPr>
            <a:r>
              <a:rPr sz="2600"/>
              <a:t>Nivel de texto 3</a:t>
            </a:r>
          </a:p>
          <a:p>
            <a:pPr lvl="3">
              <a:defRPr sz="1800"/>
            </a:pPr>
            <a:r>
              <a:rPr sz="2600"/>
              <a:t>Nivel de texto 4</a:t>
            </a:r>
          </a:p>
          <a:p>
            <a:pPr lvl="4">
              <a:defRPr sz="1800"/>
            </a:pPr>
            <a:r>
              <a:rPr sz="2600"/>
              <a:t>Nivel de texto 5</a:t>
            </a:r>
          </a:p>
        </p:txBody>
      </p:sp>
    </p:spTree>
    <p:extLst>
      <p:ext uri="{BB962C8B-B14F-4D97-AF65-F5344CB8AC3E}">
        <p14:creationId xmlns:p14="http://schemas.microsoft.com/office/powerpoint/2010/main" val="4115584823"/>
      </p:ext>
    </p:extLst>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tx">
  <p:cSld name="Foto (3)">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2922027"/>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type="tx">
  <p:cSld name="Cita">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6046003"/>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type="tx">
  <p:cSld name="F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1603275"/>
      </p:ext>
    </p:extLst>
  </p:cSld>
  <p:clrMapOvr>
    <a:masterClrMapping/>
  </p:clrMapOvr>
  <p:transition spd="med"/>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368266C4-90AB-4307-9CF7-98C87B878058}" type="datetimeFigureOut">
              <a:rPr lang="es-ES" smtClean="0"/>
              <a:t>07/01/2021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C52521A2-3597-4476-A9C3-8914D59CCD01}" type="slidenum">
              <a:rPr lang="es-ES" smtClean="0"/>
              <a:t>‹Nº›</a:t>
            </a:fld>
            <a:endParaRPr lang="es-ES"/>
          </a:p>
        </p:txBody>
      </p:sp>
    </p:spTree>
    <p:extLst>
      <p:ext uri="{BB962C8B-B14F-4D97-AF65-F5344CB8AC3E}">
        <p14:creationId xmlns:p14="http://schemas.microsoft.com/office/powerpoint/2010/main" val="79801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ntrada1">
    <p:spTree>
      <p:nvGrpSpPr>
        <p:cNvPr id="1" name=""/>
        <p:cNvGrpSpPr/>
        <p:nvPr/>
      </p:nvGrpSpPr>
      <p:grpSpPr>
        <a:xfrm>
          <a:off x="0" y="0"/>
          <a:ext cx="0" cy="0"/>
          <a:chOff x="0" y="0"/>
          <a:chExt cx="0" cy="0"/>
        </a:xfrm>
      </p:grpSpPr>
      <p:sp>
        <p:nvSpPr>
          <p:cNvPr id="59" name="Rectángulo 58"/>
          <p:cNvSpPr/>
          <p:nvPr userDrawn="1"/>
        </p:nvSpPr>
        <p:spPr>
          <a:xfrm>
            <a:off x="-8466" y="-5818"/>
            <a:ext cx="12200466" cy="686381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grpSp>
        <p:nvGrpSpPr>
          <p:cNvPr id="61" name="Group 4"/>
          <p:cNvGrpSpPr>
            <a:grpSpLocks noChangeAspect="1"/>
          </p:cNvGrpSpPr>
          <p:nvPr userDrawn="1"/>
        </p:nvGrpSpPr>
        <p:grpSpPr bwMode="auto">
          <a:xfrm>
            <a:off x="11024121" y="6336756"/>
            <a:ext cx="870212" cy="338008"/>
            <a:chOff x="3423" y="2003"/>
            <a:chExt cx="829" cy="322"/>
          </a:xfrm>
          <a:solidFill>
            <a:schemeClr val="bg1"/>
          </a:solidFill>
        </p:grpSpPr>
        <p:sp>
          <p:nvSpPr>
            <p:cNvPr id="64"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5"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6"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7"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8"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9"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0"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1"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2"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3"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4"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5"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6"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7" name="Rectangle 19"/>
            <p:cNvSpPr>
              <a:spLocks noChangeArrowheads="1"/>
            </p:cNvSpPr>
            <p:nvPr/>
          </p:nvSpPr>
          <p:spPr bwMode="auto">
            <a:xfrm>
              <a:off x="4067" y="2021"/>
              <a:ext cx="9" cy="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8"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9"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0" name="Rectangle 22"/>
            <p:cNvSpPr>
              <a:spLocks noChangeArrowheads="1"/>
            </p:cNvSpPr>
            <p:nvPr/>
          </p:nvSpPr>
          <p:spPr bwMode="auto">
            <a:xfrm>
              <a:off x="3433"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1"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2"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3"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4"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5"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6" name="Rectangle 28"/>
            <p:cNvSpPr>
              <a:spLocks noChangeArrowheads="1"/>
            </p:cNvSpPr>
            <p:nvPr/>
          </p:nvSpPr>
          <p:spPr bwMode="auto">
            <a:xfrm>
              <a:off x="3591" y="2293"/>
              <a:ext cx="5"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7"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8"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9"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0" name="Rectangle 32"/>
            <p:cNvSpPr>
              <a:spLocks noChangeArrowheads="1"/>
            </p:cNvSpPr>
            <p:nvPr/>
          </p:nvSpPr>
          <p:spPr bwMode="auto">
            <a:xfrm>
              <a:off x="3704"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1"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2"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3"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4"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5"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6"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7"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8"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9"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0"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1"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2"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3"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4"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5"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6"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4" name="Marcador de texto 3"/>
          <p:cNvSpPr>
            <a:spLocks noGrp="1"/>
          </p:cNvSpPr>
          <p:nvPr>
            <p:ph type="body" sz="quarter" idx="10"/>
          </p:nvPr>
        </p:nvSpPr>
        <p:spPr>
          <a:xfrm>
            <a:off x="4025790" y="2659883"/>
            <a:ext cx="4466570" cy="1135063"/>
          </a:xfrm>
        </p:spPr>
        <p:txBody>
          <a:bodyPr/>
          <a:lstStyle>
            <a:lvl1pPr marL="0" indent="0">
              <a:lnSpc>
                <a:spcPct val="100000"/>
              </a:lnSpc>
              <a:spcBef>
                <a:spcPts val="0"/>
              </a:spcBef>
              <a:buFontTx/>
              <a:buNone/>
              <a:defRPr lang="es-ES" sz="2800" kern="1200" cap="all" spc="-80" baseline="0" dirty="0" smtClean="0">
                <a:solidFill>
                  <a:schemeClr val="accent4"/>
                </a:solidFill>
                <a:latin typeface="+mn-lt"/>
                <a:ea typeface="+mn-ea"/>
                <a:cs typeface="+mn-cs"/>
              </a:defRPr>
            </a:lvl1pPr>
            <a:lvl2pPr marL="0" indent="0">
              <a:lnSpc>
                <a:spcPct val="100000"/>
              </a:lnSpc>
              <a:spcBef>
                <a:spcPts val="0"/>
              </a:spcBef>
              <a:buFontTx/>
              <a:buNone/>
              <a:defRPr lang="es-ES" sz="2800" kern="1200" cap="all" spc="-80" baseline="0" dirty="0" smtClean="0">
                <a:solidFill>
                  <a:schemeClr val="accent4"/>
                </a:solidFill>
                <a:latin typeface="+mj-lt"/>
                <a:ea typeface="+mn-ea"/>
                <a:cs typeface="+mn-cs"/>
              </a:defRPr>
            </a:lvl2pPr>
            <a:lvl3pPr marL="0" indent="0">
              <a:lnSpc>
                <a:spcPct val="100000"/>
              </a:lnSpc>
              <a:spcBef>
                <a:spcPts val="0"/>
              </a:spcBef>
              <a:buFontTx/>
              <a:buNone/>
              <a:defRPr lang="es-ES" sz="2800" kern="1200" cap="all" spc="-80" baseline="0" dirty="0" smtClean="0">
                <a:solidFill>
                  <a:schemeClr val="bg1"/>
                </a:solidFill>
                <a:latin typeface="+mn-lt"/>
                <a:ea typeface="+mn-ea"/>
                <a:cs typeface="+mn-cs"/>
              </a:defRPr>
            </a:lvl3pPr>
            <a:lvl4pPr marL="0" indent="0">
              <a:lnSpc>
                <a:spcPct val="100000"/>
              </a:lnSpc>
              <a:spcBef>
                <a:spcPts val="0"/>
              </a:spcBef>
              <a:buFontTx/>
              <a:buNone/>
              <a:defRPr lang="es-ES" sz="2800" kern="1200" cap="all" spc="-80" baseline="0" dirty="0" smtClean="0">
                <a:solidFill>
                  <a:schemeClr val="bg1"/>
                </a:solidFill>
                <a:latin typeface="+mn-lt"/>
                <a:ea typeface="+mn-ea"/>
                <a:cs typeface="+mn-cs"/>
              </a:defRPr>
            </a:lvl4pPr>
            <a:lvl5pPr marL="0" indent="0">
              <a:lnSpc>
                <a:spcPct val="100000"/>
              </a:lnSpc>
              <a:spcBef>
                <a:spcPts val="0"/>
              </a:spcBef>
              <a:buFontTx/>
              <a:buNone/>
              <a:defRPr lang="es-ES" sz="2800" kern="1200" cap="all" spc="-80" baseline="0" dirty="0">
                <a:solidFill>
                  <a:schemeClr val="bg1"/>
                </a:solidFill>
                <a:latin typeface="+mn-lt"/>
                <a:ea typeface="+mn-ea"/>
                <a:cs typeface="+mn-cs"/>
              </a:defRPr>
            </a:lvl5pPr>
          </a:lstStyle>
          <a:p>
            <a:pPr lvl="0"/>
            <a:r>
              <a:rPr lang="es-ES" dirty="0"/>
              <a:t>Haga clic para modificar </a:t>
            </a:r>
          </a:p>
          <a:p>
            <a:pPr lvl="1"/>
            <a:r>
              <a:rPr lang="es-ES" dirty="0"/>
              <a:t>Segundo nivel</a:t>
            </a:r>
          </a:p>
        </p:txBody>
      </p:sp>
      <p:sp>
        <p:nvSpPr>
          <p:cNvPr id="48"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chemeClr val="bg1"/>
                </a:solidFill>
                <a:latin typeface="DIN Next LT Pro Light" panose="020B0303020203050203" pitchFamily="34" charset="0"/>
                <a:ea typeface="MS PGothic" panose="020B0600070205080204" pitchFamily="34" charset="-128"/>
                <a:cs typeface="+mn-cs"/>
              </a:defRPr>
            </a:lvl1pPr>
          </a:lstStyle>
          <a:p>
            <a:r>
              <a:rPr>
                <a:solidFill>
                  <a:prstClr val="white"/>
                </a:solidFill>
              </a:rPr>
              <a:t>Título de presentación, modificar en Pie de página</a:t>
            </a:r>
          </a:p>
        </p:txBody>
      </p:sp>
      <p:sp>
        <p:nvSpPr>
          <p:cNvPr id="49"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chemeClr val="accent1"/>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solidFill>
                  <a:srgbClr val="B0B4B7"/>
                </a:solidFill>
              </a:rPr>
              <a:pPr/>
              <a:t>‹Nº›</a:t>
            </a:fld>
            <a:endParaRPr dirty="0">
              <a:solidFill>
                <a:srgbClr val="B0B4B7"/>
              </a:solidFill>
            </a:endParaRPr>
          </a:p>
        </p:txBody>
      </p:sp>
    </p:spTree>
    <p:extLst>
      <p:ext uri="{BB962C8B-B14F-4D97-AF65-F5344CB8AC3E}">
        <p14:creationId xmlns:p14="http://schemas.microsoft.com/office/powerpoint/2010/main" val="3474064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ntrada2">
    <p:spTree>
      <p:nvGrpSpPr>
        <p:cNvPr id="1" name=""/>
        <p:cNvGrpSpPr/>
        <p:nvPr/>
      </p:nvGrpSpPr>
      <p:grpSpPr>
        <a:xfrm>
          <a:off x="0" y="0"/>
          <a:ext cx="0" cy="0"/>
          <a:chOff x="0" y="0"/>
          <a:chExt cx="0" cy="0"/>
        </a:xfrm>
      </p:grpSpPr>
      <p:sp>
        <p:nvSpPr>
          <p:cNvPr id="59" name="Rectángulo 58"/>
          <p:cNvSpPr/>
          <p:nvPr userDrawn="1"/>
        </p:nvSpPr>
        <p:spPr>
          <a:xfrm>
            <a:off x="-8466" y="-5818"/>
            <a:ext cx="12200466" cy="686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grpSp>
        <p:nvGrpSpPr>
          <p:cNvPr id="61" name="Group 4"/>
          <p:cNvGrpSpPr>
            <a:grpSpLocks noChangeAspect="1"/>
          </p:cNvGrpSpPr>
          <p:nvPr userDrawn="1"/>
        </p:nvGrpSpPr>
        <p:grpSpPr bwMode="auto">
          <a:xfrm>
            <a:off x="11024121" y="6336756"/>
            <a:ext cx="870212" cy="338008"/>
            <a:chOff x="3423" y="2003"/>
            <a:chExt cx="829" cy="322"/>
          </a:xfrm>
          <a:solidFill>
            <a:schemeClr val="bg1"/>
          </a:solidFill>
        </p:grpSpPr>
        <p:sp>
          <p:nvSpPr>
            <p:cNvPr id="64"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5"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6"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7"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8"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9"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0"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1"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2"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3"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4"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5"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6"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7" name="Rectangle 19"/>
            <p:cNvSpPr>
              <a:spLocks noChangeArrowheads="1"/>
            </p:cNvSpPr>
            <p:nvPr/>
          </p:nvSpPr>
          <p:spPr bwMode="auto">
            <a:xfrm>
              <a:off x="4067" y="2021"/>
              <a:ext cx="9" cy="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8"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9"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0" name="Rectangle 22"/>
            <p:cNvSpPr>
              <a:spLocks noChangeArrowheads="1"/>
            </p:cNvSpPr>
            <p:nvPr/>
          </p:nvSpPr>
          <p:spPr bwMode="auto">
            <a:xfrm>
              <a:off x="3433"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1"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2"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3"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4"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5"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6" name="Rectangle 28"/>
            <p:cNvSpPr>
              <a:spLocks noChangeArrowheads="1"/>
            </p:cNvSpPr>
            <p:nvPr/>
          </p:nvSpPr>
          <p:spPr bwMode="auto">
            <a:xfrm>
              <a:off x="3591" y="2293"/>
              <a:ext cx="5"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7"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8"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9"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0" name="Rectangle 32"/>
            <p:cNvSpPr>
              <a:spLocks noChangeArrowheads="1"/>
            </p:cNvSpPr>
            <p:nvPr/>
          </p:nvSpPr>
          <p:spPr bwMode="auto">
            <a:xfrm>
              <a:off x="3704"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1"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2"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3"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4"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5"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6"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7"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8"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9"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0"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1"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2"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3"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4"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5"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6"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4" name="Marcador de texto 3"/>
          <p:cNvSpPr>
            <a:spLocks noGrp="1"/>
          </p:cNvSpPr>
          <p:nvPr>
            <p:ph type="body" sz="quarter" idx="10"/>
          </p:nvPr>
        </p:nvSpPr>
        <p:spPr>
          <a:xfrm>
            <a:off x="4025790" y="2659883"/>
            <a:ext cx="4466570" cy="1135063"/>
          </a:xfrm>
        </p:spPr>
        <p:txBody>
          <a:bodyPr/>
          <a:lstStyle>
            <a:lvl1pPr marL="0" indent="0">
              <a:lnSpc>
                <a:spcPct val="100000"/>
              </a:lnSpc>
              <a:spcBef>
                <a:spcPts val="0"/>
              </a:spcBef>
              <a:buFontTx/>
              <a:buNone/>
              <a:defRPr lang="es-ES" sz="2800" kern="1200" cap="all" spc="-80" baseline="0" dirty="0" smtClean="0">
                <a:solidFill>
                  <a:schemeClr val="accent4"/>
                </a:solidFill>
                <a:latin typeface="+mn-lt"/>
                <a:ea typeface="+mn-ea"/>
                <a:cs typeface="+mn-cs"/>
              </a:defRPr>
            </a:lvl1pPr>
            <a:lvl2pPr marL="0" indent="0">
              <a:lnSpc>
                <a:spcPct val="100000"/>
              </a:lnSpc>
              <a:spcBef>
                <a:spcPts val="0"/>
              </a:spcBef>
              <a:buFontTx/>
              <a:buNone/>
              <a:defRPr lang="es-ES" sz="2800" kern="1200" cap="all" spc="-80" baseline="0" dirty="0" smtClean="0">
                <a:solidFill>
                  <a:schemeClr val="accent4"/>
                </a:solidFill>
                <a:latin typeface="+mj-lt"/>
                <a:ea typeface="+mn-ea"/>
                <a:cs typeface="+mn-cs"/>
              </a:defRPr>
            </a:lvl2pPr>
            <a:lvl3pPr marL="0" indent="0">
              <a:lnSpc>
                <a:spcPct val="100000"/>
              </a:lnSpc>
              <a:spcBef>
                <a:spcPts val="0"/>
              </a:spcBef>
              <a:buFontTx/>
              <a:buNone/>
              <a:defRPr lang="es-ES" sz="2800" kern="1200" cap="all" spc="-80" baseline="0" dirty="0" smtClean="0">
                <a:solidFill>
                  <a:schemeClr val="bg1"/>
                </a:solidFill>
                <a:latin typeface="+mn-lt"/>
                <a:ea typeface="+mn-ea"/>
                <a:cs typeface="+mn-cs"/>
              </a:defRPr>
            </a:lvl3pPr>
            <a:lvl4pPr marL="0" indent="0">
              <a:lnSpc>
                <a:spcPct val="100000"/>
              </a:lnSpc>
              <a:spcBef>
                <a:spcPts val="0"/>
              </a:spcBef>
              <a:buFontTx/>
              <a:buNone/>
              <a:defRPr lang="es-ES" sz="2800" kern="1200" cap="all" spc="-80" baseline="0" dirty="0" smtClean="0">
                <a:solidFill>
                  <a:schemeClr val="bg1"/>
                </a:solidFill>
                <a:latin typeface="+mn-lt"/>
                <a:ea typeface="+mn-ea"/>
                <a:cs typeface="+mn-cs"/>
              </a:defRPr>
            </a:lvl4pPr>
            <a:lvl5pPr marL="0" indent="0">
              <a:lnSpc>
                <a:spcPct val="100000"/>
              </a:lnSpc>
              <a:spcBef>
                <a:spcPts val="0"/>
              </a:spcBef>
              <a:buFontTx/>
              <a:buNone/>
              <a:defRPr lang="es-ES" sz="2800" kern="1200" cap="all" spc="-80" baseline="0" dirty="0">
                <a:solidFill>
                  <a:schemeClr val="bg1"/>
                </a:solidFill>
                <a:latin typeface="+mn-lt"/>
                <a:ea typeface="+mn-ea"/>
                <a:cs typeface="+mn-cs"/>
              </a:defRPr>
            </a:lvl5pPr>
          </a:lstStyle>
          <a:p>
            <a:pPr lvl="0"/>
            <a:r>
              <a:rPr lang="es-ES" dirty="0"/>
              <a:t>Haga clic para modificar </a:t>
            </a:r>
          </a:p>
          <a:p>
            <a:pPr lvl="1"/>
            <a:r>
              <a:rPr lang="es-ES" dirty="0"/>
              <a:t>Segundo nivel</a:t>
            </a:r>
          </a:p>
        </p:txBody>
      </p:sp>
      <p:sp>
        <p:nvSpPr>
          <p:cNvPr id="48"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chemeClr val="bg1"/>
                </a:solidFill>
                <a:latin typeface="DIN Next LT Pro Light" panose="020B0303020203050203" pitchFamily="34" charset="0"/>
                <a:ea typeface="MS PGothic" panose="020B0600070205080204" pitchFamily="34" charset="-128"/>
                <a:cs typeface="+mn-cs"/>
              </a:defRPr>
            </a:lvl1pPr>
          </a:lstStyle>
          <a:p>
            <a:r>
              <a:rPr>
                <a:solidFill>
                  <a:prstClr val="white"/>
                </a:solidFill>
              </a:rPr>
              <a:t>Título de presentación, modificar en Pie de página</a:t>
            </a:r>
          </a:p>
        </p:txBody>
      </p:sp>
      <p:sp>
        <p:nvSpPr>
          <p:cNvPr id="49"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chemeClr val="bg1"/>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2675011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trada3">
    <p:spTree>
      <p:nvGrpSpPr>
        <p:cNvPr id="1" name=""/>
        <p:cNvGrpSpPr/>
        <p:nvPr/>
      </p:nvGrpSpPr>
      <p:grpSpPr>
        <a:xfrm>
          <a:off x="0" y="0"/>
          <a:ext cx="0" cy="0"/>
          <a:chOff x="0" y="0"/>
          <a:chExt cx="0" cy="0"/>
        </a:xfrm>
      </p:grpSpPr>
      <p:sp>
        <p:nvSpPr>
          <p:cNvPr id="59" name="Rectángulo 58"/>
          <p:cNvSpPr/>
          <p:nvPr userDrawn="1"/>
        </p:nvSpPr>
        <p:spPr>
          <a:xfrm>
            <a:off x="-8466" y="-5818"/>
            <a:ext cx="12200466" cy="6863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grpSp>
        <p:nvGrpSpPr>
          <p:cNvPr id="61" name="Group 4"/>
          <p:cNvGrpSpPr>
            <a:grpSpLocks noChangeAspect="1"/>
          </p:cNvGrpSpPr>
          <p:nvPr userDrawn="1"/>
        </p:nvGrpSpPr>
        <p:grpSpPr bwMode="auto">
          <a:xfrm>
            <a:off x="11024121" y="6336756"/>
            <a:ext cx="870212" cy="338008"/>
            <a:chOff x="3423" y="2003"/>
            <a:chExt cx="829" cy="322"/>
          </a:xfrm>
          <a:solidFill>
            <a:schemeClr val="tx2"/>
          </a:solidFill>
        </p:grpSpPr>
        <p:sp>
          <p:nvSpPr>
            <p:cNvPr id="64"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5"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6"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7"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8"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9"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0"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1"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2"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3"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4"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5"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6"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7" name="Rectangle 19"/>
            <p:cNvSpPr>
              <a:spLocks noChangeArrowheads="1"/>
            </p:cNvSpPr>
            <p:nvPr/>
          </p:nvSpPr>
          <p:spPr bwMode="auto">
            <a:xfrm>
              <a:off x="4067" y="2021"/>
              <a:ext cx="9" cy="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8"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9"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0" name="Rectangle 22"/>
            <p:cNvSpPr>
              <a:spLocks noChangeArrowheads="1"/>
            </p:cNvSpPr>
            <p:nvPr/>
          </p:nvSpPr>
          <p:spPr bwMode="auto">
            <a:xfrm>
              <a:off x="3433"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1"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2"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3"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4"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5"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6" name="Rectangle 28"/>
            <p:cNvSpPr>
              <a:spLocks noChangeArrowheads="1"/>
            </p:cNvSpPr>
            <p:nvPr/>
          </p:nvSpPr>
          <p:spPr bwMode="auto">
            <a:xfrm>
              <a:off x="3591" y="2293"/>
              <a:ext cx="5"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7"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8"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9"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0" name="Rectangle 32"/>
            <p:cNvSpPr>
              <a:spLocks noChangeArrowheads="1"/>
            </p:cNvSpPr>
            <p:nvPr/>
          </p:nvSpPr>
          <p:spPr bwMode="auto">
            <a:xfrm>
              <a:off x="3704"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1"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2"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3"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4"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5"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6"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7"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8"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9"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0"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1"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2"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3"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4"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5"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6"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4" name="Marcador de texto 3"/>
          <p:cNvSpPr>
            <a:spLocks noGrp="1"/>
          </p:cNvSpPr>
          <p:nvPr>
            <p:ph type="body" sz="quarter" idx="10"/>
          </p:nvPr>
        </p:nvSpPr>
        <p:spPr>
          <a:xfrm>
            <a:off x="4025790" y="2659883"/>
            <a:ext cx="4466570" cy="1135063"/>
          </a:xfrm>
        </p:spPr>
        <p:txBody>
          <a:bodyPr/>
          <a:lstStyle>
            <a:lvl1pPr marL="0" indent="0">
              <a:lnSpc>
                <a:spcPct val="100000"/>
              </a:lnSpc>
              <a:spcBef>
                <a:spcPts val="0"/>
              </a:spcBef>
              <a:buFontTx/>
              <a:buNone/>
              <a:defRPr lang="es-ES" sz="2800" kern="1200" cap="all" spc="-80" baseline="0" dirty="0" smtClean="0">
                <a:solidFill>
                  <a:schemeClr val="tx2"/>
                </a:solidFill>
                <a:latin typeface="+mn-lt"/>
                <a:ea typeface="+mn-ea"/>
                <a:cs typeface="+mn-cs"/>
              </a:defRPr>
            </a:lvl1pPr>
            <a:lvl2pPr marL="0" indent="0">
              <a:lnSpc>
                <a:spcPct val="100000"/>
              </a:lnSpc>
              <a:spcBef>
                <a:spcPts val="0"/>
              </a:spcBef>
              <a:buFontTx/>
              <a:buNone/>
              <a:defRPr lang="es-ES" sz="2800" kern="1200" cap="all" spc="-80" baseline="0" dirty="0" smtClean="0">
                <a:solidFill>
                  <a:schemeClr val="tx2"/>
                </a:solidFill>
                <a:latin typeface="+mj-lt"/>
                <a:ea typeface="+mn-ea"/>
                <a:cs typeface="+mn-cs"/>
              </a:defRPr>
            </a:lvl2pPr>
            <a:lvl3pPr marL="0" indent="0">
              <a:lnSpc>
                <a:spcPct val="100000"/>
              </a:lnSpc>
              <a:spcBef>
                <a:spcPts val="0"/>
              </a:spcBef>
              <a:buFontTx/>
              <a:buNone/>
              <a:defRPr lang="es-ES" sz="2800" kern="1200" cap="all" spc="-80" baseline="0" dirty="0" smtClean="0">
                <a:solidFill>
                  <a:schemeClr val="bg1"/>
                </a:solidFill>
                <a:latin typeface="+mn-lt"/>
                <a:ea typeface="+mn-ea"/>
                <a:cs typeface="+mn-cs"/>
              </a:defRPr>
            </a:lvl3pPr>
            <a:lvl4pPr marL="0" indent="0">
              <a:lnSpc>
                <a:spcPct val="100000"/>
              </a:lnSpc>
              <a:spcBef>
                <a:spcPts val="0"/>
              </a:spcBef>
              <a:buFontTx/>
              <a:buNone/>
              <a:defRPr lang="es-ES" sz="2800" kern="1200" cap="all" spc="-80" baseline="0" dirty="0" smtClean="0">
                <a:solidFill>
                  <a:schemeClr val="bg1"/>
                </a:solidFill>
                <a:latin typeface="+mn-lt"/>
                <a:ea typeface="+mn-ea"/>
                <a:cs typeface="+mn-cs"/>
              </a:defRPr>
            </a:lvl4pPr>
            <a:lvl5pPr marL="0" indent="0">
              <a:lnSpc>
                <a:spcPct val="100000"/>
              </a:lnSpc>
              <a:spcBef>
                <a:spcPts val="0"/>
              </a:spcBef>
              <a:buFontTx/>
              <a:buNone/>
              <a:defRPr lang="es-ES" sz="2800" kern="1200" cap="all" spc="-80" baseline="0" dirty="0">
                <a:solidFill>
                  <a:schemeClr val="bg1"/>
                </a:solidFill>
                <a:latin typeface="+mn-lt"/>
                <a:ea typeface="+mn-ea"/>
                <a:cs typeface="+mn-cs"/>
              </a:defRPr>
            </a:lvl5pPr>
          </a:lstStyle>
          <a:p>
            <a:pPr lvl="0"/>
            <a:r>
              <a:rPr lang="es-ES" dirty="0"/>
              <a:t>Haga clic para modificar </a:t>
            </a:r>
          </a:p>
          <a:p>
            <a:pPr lvl="1"/>
            <a:r>
              <a:rPr lang="es-ES" dirty="0"/>
              <a:t>Segundo nivel</a:t>
            </a:r>
          </a:p>
        </p:txBody>
      </p:sp>
      <p:sp>
        <p:nvSpPr>
          <p:cNvPr id="48"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49"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292142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rtadilla1">
    <p:spTree>
      <p:nvGrpSpPr>
        <p:cNvPr id="1" name=""/>
        <p:cNvGrpSpPr/>
        <p:nvPr/>
      </p:nvGrpSpPr>
      <p:grpSpPr>
        <a:xfrm>
          <a:off x="0" y="0"/>
          <a:ext cx="0" cy="0"/>
          <a:chOff x="0" y="0"/>
          <a:chExt cx="0" cy="0"/>
        </a:xfrm>
      </p:grpSpPr>
      <p:sp>
        <p:nvSpPr>
          <p:cNvPr id="11" name="Rectángulo 10"/>
          <p:cNvSpPr/>
          <p:nvPr userDrawn="1"/>
        </p:nvSpPr>
        <p:spPr>
          <a:xfrm>
            <a:off x="-8466" y="0"/>
            <a:ext cx="12200466" cy="686381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8" name="Elipse 7"/>
          <p:cNvSpPr/>
          <p:nvPr userDrawn="1"/>
        </p:nvSpPr>
        <p:spPr>
          <a:xfrm>
            <a:off x="1061597" y="923321"/>
            <a:ext cx="588784" cy="58878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10" name="Triángulo isósceles 9"/>
          <p:cNvSpPr/>
          <p:nvPr userDrawn="1"/>
        </p:nvSpPr>
        <p:spPr>
          <a:xfrm rot="5400000">
            <a:off x="1330647" y="1287660"/>
            <a:ext cx="68602" cy="5914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13" name="Title 1"/>
          <p:cNvSpPr>
            <a:spLocks noGrp="1"/>
          </p:cNvSpPr>
          <p:nvPr>
            <p:ph type="ctrTitle" hasCustomPrompt="1"/>
          </p:nvPr>
        </p:nvSpPr>
        <p:spPr>
          <a:xfrm>
            <a:off x="1814759" y="1006212"/>
            <a:ext cx="4894651" cy="1380619"/>
          </a:xfrm>
        </p:spPr>
        <p:txBody>
          <a:bodyPr anchor="t">
            <a:noAutofit/>
          </a:bodyPr>
          <a:lstStyle>
            <a:lvl1pPr algn="l">
              <a:lnSpc>
                <a:spcPct val="100000"/>
              </a:lnSpc>
              <a:defRPr lang="en-US" sz="2700" kern="1200" cap="all" spc="-80" baseline="0" dirty="0">
                <a:solidFill>
                  <a:schemeClr val="tx2"/>
                </a:solidFill>
                <a:latin typeface="+mn-lt"/>
                <a:ea typeface="+mn-ea"/>
                <a:cs typeface="+mn-cs"/>
              </a:defRPr>
            </a:lvl1pPr>
          </a:lstStyle>
          <a:p>
            <a:r>
              <a:rPr lang="es-ES" dirty="0"/>
              <a:t>Haga clic para modificar </a:t>
            </a:r>
            <a:br>
              <a:rPr lang="es-ES" dirty="0"/>
            </a:br>
            <a:r>
              <a:rPr lang="es-ES" dirty="0"/>
              <a:t>el estilo de título </a:t>
            </a:r>
            <a:br>
              <a:rPr lang="es-ES" dirty="0"/>
            </a:br>
            <a:r>
              <a:rPr lang="es-ES" dirty="0"/>
              <a:t>del patrón</a:t>
            </a:r>
            <a:endParaRPr lang="en-US" dirty="0"/>
          </a:p>
        </p:txBody>
      </p:sp>
      <p:sp>
        <p:nvSpPr>
          <p:cNvPr id="17" name="Marcador de texto 15"/>
          <p:cNvSpPr>
            <a:spLocks noGrp="1"/>
          </p:cNvSpPr>
          <p:nvPr>
            <p:ph type="body" sz="quarter" idx="10" hasCustomPrompt="1"/>
          </p:nvPr>
        </p:nvSpPr>
        <p:spPr>
          <a:xfrm>
            <a:off x="1151219" y="1053513"/>
            <a:ext cx="431965" cy="256449"/>
          </a:xfrm>
        </p:spPr>
        <p:txBody>
          <a:bodyPr>
            <a:noAutofit/>
          </a:bodyPr>
          <a:lstStyle>
            <a:lvl1pPr marL="0" indent="0">
              <a:lnSpc>
                <a:spcPct val="100000"/>
              </a:lnSpc>
              <a:buFontTx/>
              <a:buNone/>
              <a:defRPr lang="es-ES" sz="1500" kern="1200" spc="-150" dirty="0" smtClean="0">
                <a:solidFill>
                  <a:schemeClr val="tx2"/>
                </a:solidFill>
                <a:latin typeface="+mj-lt"/>
                <a:ea typeface="+mn-ea"/>
                <a:cs typeface="+mn-cs"/>
              </a:defRPr>
            </a:lvl1pPr>
            <a:lvl2pPr marL="457200" indent="0">
              <a:buNone/>
              <a:defRPr/>
            </a:lvl2pPr>
          </a:lstStyle>
          <a:p>
            <a:pPr marL="0" lvl="0" algn="ctr" defTabSz="914400" rtl="0" eaLnBrk="0" fontAlgn="base" latinLnBrk="0" hangingPunct="0">
              <a:lnSpc>
                <a:spcPct val="90000"/>
              </a:lnSpc>
              <a:spcBef>
                <a:spcPct val="0"/>
              </a:spcBef>
              <a:spcAft>
                <a:spcPts val="1000"/>
              </a:spcAft>
            </a:pPr>
            <a:r>
              <a:rPr lang="es-ES" dirty="0"/>
              <a:t>00</a:t>
            </a:r>
          </a:p>
        </p:txBody>
      </p:sp>
      <p:grpSp>
        <p:nvGrpSpPr>
          <p:cNvPr id="59" name="Group 4"/>
          <p:cNvGrpSpPr>
            <a:grpSpLocks noChangeAspect="1"/>
          </p:cNvGrpSpPr>
          <p:nvPr userDrawn="1"/>
        </p:nvGrpSpPr>
        <p:grpSpPr bwMode="auto">
          <a:xfrm>
            <a:off x="11032749" y="6336756"/>
            <a:ext cx="870212" cy="338008"/>
            <a:chOff x="3423" y="2003"/>
            <a:chExt cx="829" cy="322"/>
          </a:xfrm>
          <a:solidFill>
            <a:schemeClr val="accent1"/>
          </a:solidFill>
        </p:grpSpPr>
        <p:sp>
          <p:nvSpPr>
            <p:cNvPr id="60"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1"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2"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3"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4"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5"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6"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7"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8"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69"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0"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1"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2"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3" name="Rectangle 19"/>
            <p:cNvSpPr>
              <a:spLocks noChangeArrowheads="1"/>
            </p:cNvSpPr>
            <p:nvPr/>
          </p:nvSpPr>
          <p:spPr bwMode="auto">
            <a:xfrm>
              <a:off x="4067" y="2021"/>
              <a:ext cx="9" cy="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4"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5"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6" name="Rectangle 22"/>
            <p:cNvSpPr>
              <a:spLocks noChangeArrowheads="1"/>
            </p:cNvSpPr>
            <p:nvPr/>
          </p:nvSpPr>
          <p:spPr bwMode="auto">
            <a:xfrm>
              <a:off x="3433"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7"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8"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79"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0"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1"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2" name="Rectangle 28"/>
            <p:cNvSpPr>
              <a:spLocks noChangeArrowheads="1"/>
            </p:cNvSpPr>
            <p:nvPr/>
          </p:nvSpPr>
          <p:spPr bwMode="auto">
            <a:xfrm>
              <a:off x="3591" y="2293"/>
              <a:ext cx="5"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3"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4"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5"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6" name="Rectangle 32"/>
            <p:cNvSpPr>
              <a:spLocks noChangeArrowheads="1"/>
            </p:cNvSpPr>
            <p:nvPr/>
          </p:nvSpPr>
          <p:spPr bwMode="auto">
            <a:xfrm>
              <a:off x="3704"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7"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8"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89"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0"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1"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2"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3"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4"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5"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6"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7"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8"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99"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0"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1"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02"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103" name="Marcador de texto 58"/>
          <p:cNvSpPr>
            <a:spLocks noGrp="1"/>
          </p:cNvSpPr>
          <p:nvPr>
            <p:ph type="body" sz="quarter" idx="11"/>
          </p:nvPr>
        </p:nvSpPr>
        <p:spPr>
          <a:xfrm>
            <a:off x="1810526" y="2505910"/>
            <a:ext cx="4898884" cy="3653350"/>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52"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53"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87984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ortadilla2">
    <p:spTree>
      <p:nvGrpSpPr>
        <p:cNvPr id="1" name=""/>
        <p:cNvGrpSpPr/>
        <p:nvPr/>
      </p:nvGrpSpPr>
      <p:grpSpPr>
        <a:xfrm>
          <a:off x="0" y="0"/>
          <a:ext cx="0" cy="0"/>
          <a:chOff x="0" y="0"/>
          <a:chExt cx="0" cy="0"/>
        </a:xfrm>
      </p:grpSpPr>
      <p:sp>
        <p:nvSpPr>
          <p:cNvPr id="11" name="Rectángulo 10"/>
          <p:cNvSpPr/>
          <p:nvPr userDrawn="1"/>
        </p:nvSpPr>
        <p:spPr>
          <a:xfrm>
            <a:off x="0" y="0"/>
            <a:ext cx="12192000" cy="686381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8" name="Elipse 7"/>
          <p:cNvSpPr/>
          <p:nvPr userDrawn="1"/>
        </p:nvSpPr>
        <p:spPr>
          <a:xfrm>
            <a:off x="1061597" y="923321"/>
            <a:ext cx="588784" cy="588784"/>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10" name="Triángulo isósceles 9"/>
          <p:cNvSpPr/>
          <p:nvPr userDrawn="1"/>
        </p:nvSpPr>
        <p:spPr>
          <a:xfrm rot="5400000">
            <a:off x="1330647" y="1287660"/>
            <a:ext cx="68602" cy="59140"/>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13" name="Title 1"/>
          <p:cNvSpPr>
            <a:spLocks noGrp="1"/>
          </p:cNvSpPr>
          <p:nvPr>
            <p:ph type="ctrTitle" hasCustomPrompt="1"/>
          </p:nvPr>
        </p:nvSpPr>
        <p:spPr>
          <a:xfrm>
            <a:off x="1814759" y="1006212"/>
            <a:ext cx="4894651" cy="1380619"/>
          </a:xfrm>
        </p:spPr>
        <p:txBody>
          <a:bodyPr anchor="t">
            <a:noAutofit/>
          </a:bodyPr>
          <a:lstStyle>
            <a:lvl1pPr algn="l">
              <a:lnSpc>
                <a:spcPct val="100000"/>
              </a:lnSpc>
              <a:defRPr lang="en-US" sz="2700" kern="1200" cap="all" spc="-80" baseline="0" dirty="0">
                <a:solidFill>
                  <a:schemeClr val="tx2"/>
                </a:solidFill>
                <a:latin typeface="+mn-lt"/>
                <a:ea typeface="+mn-ea"/>
                <a:cs typeface="+mn-cs"/>
              </a:defRPr>
            </a:lvl1pPr>
          </a:lstStyle>
          <a:p>
            <a:r>
              <a:rPr lang="es-ES" dirty="0"/>
              <a:t>Haga clic para modificar </a:t>
            </a:r>
            <a:br>
              <a:rPr lang="es-ES" dirty="0"/>
            </a:br>
            <a:r>
              <a:rPr lang="es-ES" dirty="0"/>
              <a:t>el estilo de título </a:t>
            </a:r>
            <a:br>
              <a:rPr lang="es-ES" dirty="0"/>
            </a:br>
            <a:r>
              <a:rPr lang="es-ES" dirty="0"/>
              <a:t>del patrón</a:t>
            </a:r>
            <a:endParaRPr lang="en-US" dirty="0"/>
          </a:p>
        </p:txBody>
      </p:sp>
      <p:sp>
        <p:nvSpPr>
          <p:cNvPr id="17" name="Marcador de texto 15"/>
          <p:cNvSpPr>
            <a:spLocks noGrp="1"/>
          </p:cNvSpPr>
          <p:nvPr>
            <p:ph type="body" sz="quarter" idx="10" hasCustomPrompt="1"/>
          </p:nvPr>
        </p:nvSpPr>
        <p:spPr>
          <a:xfrm>
            <a:off x="1151219" y="1053513"/>
            <a:ext cx="431965" cy="256449"/>
          </a:xfrm>
        </p:spPr>
        <p:txBody>
          <a:bodyPr>
            <a:noAutofit/>
          </a:bodyPr>
          <a:lstStyle>
            <a:lvl1pPr marL="0" indent="0">
              <a:lnSpc>
                <a:spcPct val="100000"/>
              </a:lnSpc>
              <a:buFontTx/>
              <a:buNone/>
              <a:defRPr lang="es-ES" sz="1500" kern="1200" spc="-150" dirty="0" smtClean="0">
                <a:solidFill>
                  <a:schemeClr val="tx2"/>
                </a:solidFill>
                <a:latin typeface="+mj-lt"/>
                <a:ea typeface="+mn-ea"/>
                <a:cs typeface="+mn-cs"/>
              </a:defRPr>
            </a:lvl1pPr>
            <a:lvl2pPr marL="457200" indent="0">
              <a:buNone/>
              <a:defRPr/>
            </a:lvl2pPr>
          </a:lstStyle>
          <a:p>
            <a:pPr marL="0" lvl="0" algn="ctr" defTabSz="914400" rtl="0" eaLnBrk="0" fontAlgn="base" latinLnBrk="0" hangingPunct="0">
              <a:lnSpc>
                <a:spcPct val="90000"/>
              </a:lnSpc>
              <a:spcBef>
                <a:spcPct val="0"/>
              </a:spcBef>
              <a:spcAft>
                <a:spcPts val="1000"/>
              </a:spcAft>
            </a:pPr>
            <a:r>
              <a:rPr lang="es-ES" dirty="0"/>
              <a:t>00</a:t>
            </a:r>
          </a:p>
        </p:txBody>
      </p:sp>
      <p:grpSp>
        <p:nvGrpSpPr>
          <p:cNvPr id="9" name="Group 4"/>
          <p:cNvGrpSpPr>
            <a:grpSpLocks noChangeAspect="1"/>
          </p:cNvGrpSpPr>
          <p:nvPr userDrawn="1"/>
        </p:nvGrpSpPr>
        <p:grpSpPr bwMode="auto">
          <a:xfrm>
            <a:off x="11032749" y="6336756"/>
            <a:ext cx="870212" cy="338008"/>
            <a:chOff x="3423" y="2003"/>
            <a:chExt cx="829" cy="322"/>
          </a:xfrm>
          <a:solidFill>
            <a:schemeClr val="tx2"/>
          </a:solidFill>
        </p:grpSpPr>
        <p:sp>
          <p:nvSpPr>
            <p:cNvPr id="15"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Rectangle 19"/>
            <p:cNvSpPr>
              <a:spLocks noChangeArrowheads="1"/>
            </p:cNvSpPr>
            <p:nvPr/>
          </p:nvSpPr>
          <p:spPr bwMode="auto">
            <a:xfrm>
              <a:off x="4067" y="2021"/>
              <a:ext cx="9" cy="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2"/>
            <p:cNvSpPr>
              <a:spLocks noChangeArrowheads="1"/>
            </p:cNvSpPr>
            <p:nvPr/>
          </p:nvSpPr>
          <p:spPr bwMode="auto">
            <a:xfrm>
              <a:off x="3433"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Rectangle 28"/>
            <p:cNvSpPr>
              <a:spLocks noChangeArrowheads="1"/>
            </p:cNvSpPr>
            <p:nvPr/>
          </p:nvSpPr>
          <p:spPr bwMode="auto">
            <a:xfrm>
              <a:off x="3591" y="2293"/>
              <a:ext cx="5"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Rectangle 32"/>
            <p:cNvSpPr>
              <a:spLocks noChangeArrowheads="1"/>
            </p:cNvSpPr>
            <p:nvPr/>
          </p:nvSpPr>
          <p:spPr bwMode="auto">
            <a:xfrm>
              <a:off x="3704"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3"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4"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5"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6"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7"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8"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60" name="Marcador de texto 58"/>
          <p:cNvSpPr>
            <a:spLocks noGrp="1"/>
          </p:cNvSpPr>
          <p:nvPr>
            <p:ph type="body" sz="quarter" idx="11"/>
          </p:nvPr>
        </p:nvSpPr>
        <p:spPr>
          <a:xfrm>
            <a:off x="1810526" y="2505910"/>
            <a:ext cx="4898884" cy="3653350"/>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61"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64"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104188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rtadilla3">
    <p:spTree>
      <p:nvGrpSpPr>
        <p:cNvPr id="1" name=""/>
        <p:cNvGrpSpPr/>
        <p:nvPr/>
      </p:nvGrpSpPr>
      <p:grpSpPr>
        <a:xfrm>
          <a:off x="0" y="0"/>
          <a:ext cx="0" cy="0"/>
          <a:chOff x="0" y="0"/>
          <a:chExt cx="0" cy="0"/>
        </a:xfrm>
      </p:grpSpPr>
      <p:sp>
        <p:nvSpPr>
          <p:cNvPr id="11" name="Rectángulo 10"/>
          <p:cNvSpPr/>
          <p:nvPr userDrawn="1"/>
        </p:nvSpPr>
        <p:spPr>
          <a:xfrm>
            <a:off x="-8466" y="0"/>
            <a:ext cx="12200466" cy="6863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8" name="Elipse 7"/>
          <p:cNvSpPr/>
          <p:nvPr userDrawn="1"/>
        </p:nvSpPr>
        <p:spPr>
          <a:xfrm>
            <a:off x="1061597" y="923321"/>
            <a:ext cx="588784" cy="58878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10" name="Triángulo isósceles 9"/>
          <p:cNvSpPr/>
          <p:nvPr userDrawn="1"/>
        </p:nvSpPr>
        <p:spPr>
          <a:xfrm rot="5400000">
            <a:off x="1330647" y="1287660"/>
            <a:ext cx="68602" cy="591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s-ES">
              <a:solidFill>
                <a:prstClr val="white"/>
              </a:solidFill>
            </a:endParaRPr>
          </a:p>
        </p:txBody>
      </p:sp>
      <p:sp>
        <p:nvSpPr>
          <p:cNvPr id="13" name="Title 1"/>
          <p:cNvSpPr>
            <a:spLocks noGrp="1"/>
          </p:cNvSpPr>
          <p:nvPr>
            <p:ph type="ctrTitle" hasCustomPrompt="1"/>
          </p:nvPr>
        </p:nvSpPr>
        <p:spPr>
          <a:xfrm>
            <a:off x="1814759" y="1006212"/>
            <a:ext cx="4894651" cy="1380619"/>
          </a:xfrm>
        </p:spPr>
        <p:txBody>
          <a:bodyPr anchor="t">
            <a:noAutofit/>
          </a:bodyPr>
          <a:lstStyle>
            <a:lvl1pPr algn="l">
              <a:lnSpc>
                <a:spcPct val="100000"/>
              </a:lnSpc>
              <a:defRPr lang="en-US" sz="2700" kern="1200" cap="all" spc="-80" baseline="0" dirty="0">
                <a:solidFill>
                  <a:schemeClr val="bg1"/>
                </a:solidFill>
                <a:latin typeface="+mn-lt"/>
                <a:ea typeface="+mn-ea"/>
                <a:cs typeface="+mn-cs"/>
              </a:defRPr>
            </a:lvl1pPr>
          </a:lstStyle>
          <a:p>
            <a:r>
              <a:rPr lang="es-ES" dirty="0"/>
              <a:t>Haga clic para modificar </a:t>
            </a:r>
            <a:br>
              <a:rPr lang="es-ES" dirty="0"/>
            </a:br>
            <a:r>
              <a:rPr lang="es-ES" dirty="0"/>
              <a:t>el estilo de título </a:t>
            </a:r>
            <a:br>
              <a:rPr lang="es-ES" dirty="0"/>
            </a:br>
            <a:r>
              <a:rPr lang="es-ES" dirty="0"/>
              <a:t>del patrón</a:t>
            </a:r>
            <a:endParaRPr lang="en-US" dirty="0"/>
          </a:p>
        </p:txBody>
      </p:sp>
      <p:sp>
        <p:nvSpPr>
          <p:cNvPr id="17" name="Marcador de texto 15"/>
          <p:cNvSpPr>
            <a:spLocks noGrp="1"/>
          </p:cNvSpPr>
          <p:nvPr>
            <p:ph type="body" sz="quarter" idx="10" hasCustomPrompt="1"/>
          </p:nvPr>
        </p:nvSpPr>
        <p:spPr>
          <a:xfrm>
            <a:off x="1151219" y="1053513"/>
            <a:ext cx="431965" cy="256449"/>
          </a:xfrm>
        </p:spPr>
        <p:txBody>
          <a:bodyPr>
            <a:noAutofit/>
          </a:bodyPr>
          <a:lstStyle>
            <a:lvl1pPr marL="0" indent="0">
              <a:lnSpc>
                <a:spcPct val="100000"/>
              </a:lnSpc>
              <a:buFontTx/>
              <a:buNone/>
              <a:defRPr lang="es-ES" sz="1500" kern="1200" spc="-150" dirty="0" smtClean="0">
                <a:solidFill>
                  <a:schemeClr val="bg1"/>
                </a:solidFill>
                <a:latin typeface="+mj-lt"/>
                <a:ea typeface="+mn-ea"/>
                <a:cs typeface="+mn-cs"/>
              </a:defRPr>
            </a:lvl1pPr>
            <a:lvl2pPr marL="457200" indent="0">
              <a:buNone/>
              <a:defRPr/>
            </a:lvl2pPr>
          </a:lstStyle>
          <a:p>
            <a:pPr marL="0" lvl="0" algn="ctr" defTabSz="914400" rtl="0" eaLnBrk="0" fontAlgn="base" latinLnBrk="0" hangingPunct="0">
              <a:lnSpc>
                <a:spcPct val="90000"/>
              </a:lnSpc>
              <a:spcBef>
                <a:spcPct val="0"/>
              </a:spcBef>
              <a:spcAft>
                <a:spcPts val="1000"/>
              </a:spcAft>
            </a:pPr>
            <a:r>
              <a:rPr lang="es-ES" dirty="0"/>
              <a:t>00</a:t>
            </a:r>
          </a:p>
        </p:txBody>
      </p:sp>
      <p:grpSp>
        <p:nvGrpSpPr>
          <p:cNvPr id="9" name="Group 4"/>
          <p:cNvGrpSpPr>
            <a:grpSpLocks noChangeAspect="1"/>
          </p:cNvGrpSpPr>
          <p:nvPr userDrawn="1"/>
        </p:nvGrpSpPr>
        <p:grpSpPr bwMode="auto">
          <a:xfrm>
            <a:off x="11032749" y="6336756"/>
            <a:ext cx="870212" cy="338008"/>
            <a:chOff x="3423" y="2003"/>
            <a:chExt cx="829" cy="322"/>
          </a:xfrm>
          <a:solidFill>
            <a:schemeClr val="bg1"/>
          </a:solidFill>
        </p:grpSpPr>
        <p:sp>
          <p:nvSpPr>
            <p:cNvPr id="15"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Rectangle 19"/>
            <p:cNvSpPr>
              <a:spLocks noChangeArrowheads="1"/>
            </p:cNvSpPr>
            <p:nvPr/>
          </p:nvSpPr>
          <p:spPr bwMode="auto">
            <a:xfrm>
              <a:off x="4067" y="2021"/>
              <a:ext cx="9" cy="64"/>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2"/>
            <p:cNvSpPr>
              <a:spLocks noChangeArrowheads="1"/>
            </p:cNvSpPr>
            <p:nvPr/>
          </p:nvSpPr>
          <p:spPr bwMode="auto">
            <a:xfrm>
              <a:off x="3433"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Rectangle 28"/>
            <p:cNvSpPr>
              <a:spLocks noChangeArrowheads="1"/>
            </p:cNvSpPr>
            <p:nvPr/>
          </p:nvSpPr>
          <p:spPr bwMode="auto">
            <a:xfrm>
              <a:off x="3591" y="2293"/>
              <a:ext cx="5"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Rectangle 32"/>
            <p:cNvSpPr>
              <a:spLocks noChangeArrowheads="1"/>
            </p:cNvSpPr>
            <p:nvPr/>
          </p:nvSpPr>
          <p:spPr bwMode="auto">
            <a:xfrm>
              <a:off x="3704" y="2293"/>
              <a:ext cx="4" cy="31"/>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3"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4"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5"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6"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7"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8"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60" name="Marcador de texto 58"/>
          <p:cNvSpPr>
            <a:spLocks noGrp="1"/>
          </p:cNvSpPr>
          <p:nvPr>
            <p:ph type="body" sz="quarter" idx="11"/>
          </p:nvPr>
        </p:nvSpPr>
        <p:spPr>
          <a:xfrm>
            <a:off x="1810526" y="2505910"/>
            <a:ext cx="4898884" cy="3653350"/>
          </a:xfrm>
        </p:spPr>
        <p:txBody>
          <a:bodyPr/>
          <a:lstStyle>
            <a:lvl1pPr marL="0" indent="0" algn="just">
              <a:spcBef>
                <a:spcPts val="0"/>
              </a:spcBef>
              <a:spcAft>
                <a:spcPts val="1000"/>
              </a:spcAft>
              <a:buFontTx/>
              <a:buNone/>
              <a:defRPr lang="es-ES" sz="1200" kern="1200" spc="-10" dirty="0" smtClean="0">
                <a:solidFill>
                  <a:schemeClr val="bg1"/>
                </a:solidFill>
                <a:latin typeface="+mn-lt"/>
                <a:ea typeface="+mn-ea"/>
                <a:cs typeface="+mn-cs"/>
              </a:defRPr>
            </a:lvl1pPr>
            <a:lvl2pPr marL="0" indent="0" algn="just">
              <a:spcBef>
                <a:spcPts val="0"/>
              </a:spcBef>
              <a:spcAft>
                <a:spcPts val="1000"/>
              </a:spcAft>
              <a:buNone/>
              <a:defRPr sz="1200" b="1">
                <a:solidFill>
                  <a:schemeClr val="bg1"/>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61"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chemeClr val="bg1"/>
                </a:solidFill>
                <a:latin typeface="DIN Next LT Pro Light" panose="020B0303020203050203" pitchFamily="34" charset="0"/>
                <a:ea typeface="MS PGothic" panose="020B0600070205080204" pitchFamily="34" charset="-128"/>
                <a:cs typeface="+mn-cs"/>
              </a:defRPr>
            </a:lvl1pPr>
          </a:lstStyle>
          <a:p>
            <a:r>
              <a:rPr>
                <a:solidFill>
                  <a:prstClr val="white"/>
                </a:solidFill>
              </a:rPr>
              <a:t>Título de presentación, modificar en Pie de página</a:t>
            </a:r>
          </a:p>
        </p:txBody>
      </p:sp>
      <p:sp>
        <p:nvSpPr>
          <p:cNvPr id="64"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chemeClr val="bg1"/>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solidFill>
                  <a:prstClr val="white"/>
                </a:solidFill>
              </a:rPr>
              <a:pPr/>
              <a:t>‹Nº›</a:t>
            </a:fld>
            <a:endParaRPr dirty="0">
              <a:solidFill>
                <a:prstClr val="white"/>
              </a:solidFill>
            </a:endParaRPr>
          </a:p>
        </p:txBody>
      </p:sp>
    </p:spTree>
    <p:extLst>
      <p:ext uri="{BB962C8B-B14F-4D97-AF65-F5344CB8AC3E}">
        <p14:creationId xmlns:p14="http://schemas.microsoft.com/office/powerpoint/2010/main" val="626249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columnas texto">
    <p:spTree>
      <p:nvGrpSpPr>
        <p:cNvPr id="1" name=""/>
        <p:cNvGrpSpPr/>
        <p:nvPr/>
      </p:nvGrpSpPr>
      <p:grpSpPr>
        <a:xfrm>
          <a:off x="0" y="0"/>
          <a:ext cx="0" cy="0"/>
          <a:chOff x="0" y="0"/>
          <a:chExt cx="0" cy="0"/>
        </a:xfrm>
      </p:grpSpPr>
      <p:sp>
        <p:nvSpPr>
          <p:cNvPr id="60" name="Marcador de texto 58"/>
          <p:cNvSpPr>
            <a:spLocks noGrp="1"/>
          </p:cNvSpPr>
          <p:nvPr>
            <p:ph type="body" sz="quarter" idx="11"/>
          </p:nvPr>
        </p:nvSpPr>
        <p:spPr>
          <a:xfrm>
            <a:off x="831834" y="2562935"/>
            <a:ext cx="3099035" cy="3211141"/>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cxnSp>
        <p:nvCxnSpPr>
          <p:cNvPr id="8" name="Conector recto 7"/>
          <p:cNvCxnSpPr/>
          <p:nvPr userDrawn="1"/>
        </p:nvCxnSpPr>
        <p:spPr>
          <a:xfrm flipH="1">
            <a:off x="899912" y="6043448"/>
            <a:ext cx="9820642" cy="0"/>
          </a:xfrm>
          <a:prstGeom prst="line">
            <a:avLst/>
          </a:prstGeom>
          <a:ln w="9525" cap="rnd">
            <a:solidFill>
              <a:schemeClr val="accent1"/>
            </a:solidFill>
            <a:round/>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userDrawn="1"/>
        </p:nvGrpSpPr>
        <p:grpSpPr bwMode="auto">
          <a:xfrm>
            <a:off x="11032749" y="6336756"/>
            <a:ext cx="870212" cy="338008"/>
            <a:chOff x="3423" y="2003"/>
            <a:chExt cx="829" cy="322"/>
          </a:xfrm>
        </p:grpSpPr>
        <p:sp>
          <p:nvSpPr>
            <p:cNvPr id="10" name="Freeform 6"/>
            <p:cNvSpPr>
              <a:spLocks/>
            </p:cNvSpPr>
            <p:nvPr/>
          </p:nvSpPr>
          <p:spPr bwMode="auto">
            <a:xfrm>
              <a:off x="3572" y="2087"/>
              <a:ext cx="27" cy="45"/>
            </a:xfrm>
            <a:custGeom>
              <a:avLst/>
              <a:gdLst>
                <a:gd name="T0" fmla="*/ 0 w 109"/>
                <a:gd name="T1" fmla="*/ 0 h 180"/>
                <a:gd name="T2" fmla="*/ 96 w 109"/>
                <a:gd name="T3" fmla="*/ 66 h 180"/>
                <a:gd name="T4" fmla="*/ 97 w 109"/>
                <a:gd name="T5" fmla="*/ 67 h 180"/>
                <a:gd name="T6" fmla="*/ 100 w 109"/>
                <a:gd name="T7" fmla="*/ 70 h 180"/>
                <a:gd name="T8" fmla="*/ 105 w 109"/>
                <a:gd name="T9" fmla="*/ 75 h 180"/>
                <a:gd name="T10" fmla="*/ 108 w 109"/>
                <a:gd name="T11" fmla="*/ 82 h 180"/>
                <a:gd name="T12" fmla="*/ 109 w 109"/>
                <a:gd name="T13" fmla="*/ 90 h 180"/>
                <a:gd name="T14" fmla="*/ 108 w 109"/>
                <a:gd name="T15" fmla="*/ 99 h 180"/>
                <a:gd name="T16" fmla="*/ 105 w 109"/>
                <a:gd name="T17" fmla="*/ 105 h 180"/>
                <a:gd name="T18" fmla="*/ 100 w 109"/>
                <a:gd name="T19" fmla="*/ 110 h 180"/>
                <a:gd name="T20" fmla="*/ 97 w 109"/>
                <a:gd name="T21" fmla="*/ 114 h 180"/>
                <a:gd name="T22" fmla="*/ 96 w 109"/>
                <a:gd name="T23" fmla="*/ 115 h 180"/>
                <a:gd name="T24" fmla="*/ 0 w 109"/>
                <a:gd name="T25" fmla="*/ 180 h 180"/>
                <a:gd name="T26" fmla="*/ 0 w 109"/>
                <a:gd name="T27" fmla="*/ 90 h 180"/>
                <a:gd name="T28" fmla="*/ 0 w 109"/>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9" h="180">
                  <a:moveTo>
                    <a:pt x="0" y="0"/>
                  </a:moveTo>
                  <a:lnTo>
                    <a:pt x="96" y="66"/>
                  </a:lnTo>
                  <a:lnTo>
                    <a:pt x="97" y="67"/>
                  </a:lnTo>
                  <a:lnTo>
                    <a:pt x="100" y="70"/>
                  </a:lnTo>
                  <a:lnTo>
                    <a:pt x="105" y="75"/>
                  </a:lnTo>
                  <a:lnTo>
                    <a:pt x="108" y="82"/>
                  </a:lnTo>
                  <a:lnTo>
                    <a:pt x="109" y="90"/>
                  </a:lnTo>
                  <a:lnTo>
                    <a:pt x="108" y="99"/>
                  </a:lnTo>
                  <a:lnTo>
                    <a:pt x="105" y="105"/>
                  </a:lnTo>
                  <a:lnTo>
                    <a:pt x="100" y="110"/>
                  </a:lnTo>
                  <a:lnTo>
                    <a:pt x="97" y="114"/>
                  </a:lnTo>
                  <a:lnTo>
                    <a:pt x="96" y="115"/>
                  </a:lnTo>
                  <a:lnTo>
                    <a:pt x="0" y="180"/>
                  </a:lnTo>
                  <a:lnTo>
                    <a:pt x="0" y="90"/>
                  </a:lnTo>
                  <a:lnTo>
                    <a:pt x="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1" name="Freeform 7"/>
            <p:cNvSpPr>
              <a:spLocks/>
            </p:cNvSpPr>
            <p:nvPr/>
          </p:nvSpPr>
          <p:spPr bwMode="auto">
            <a:xfrm>
              <a:off x="3459" y="2014"/>
              <a:ext cx="103" cy="247"/>
            </a:xfrm>
            <a:custGeom>
              <a:avLst/>
              <a:gdLst>
                <a:gd name="T0" fmla="*/ 211 w 410"/>
                <a:gd name="T1" fmla="*/ 0 h 991"/>
                <a:gd name="T2" fmla="*/ 227 w 410"/>
                <a:gd name="T3" fmla="*/ 8 h 991"/>
                <a:gd name="T4" fmla="*/ 260 w 410"/>
                <a:gd name="T5" fmla="*/ 97 h 991"/>
                <a:gd name="T6" fmla="*/ 277 w 410"/>
                <a:gd name="T7" fmla="*/ 101 h 991"/>
                <a:gd name="T8" fmla="*/ 300 w 410"/>
                <a:gd name="T9" fmla="*/ 120 h 991"/>
                <a:gd name="T10" fmla="*/ 309 w 410"/>
                <a:gd name="T11" fmla="*/ 150 h 991"/>
                <a:gd name="T12" fmla="*/ 299 w 410"/>
                <a:gd name="T13" fmla="*/ 181 h 991"/>
                <a:gd name="T14" fmla="*/ 273 w 410"/>
                <a:gd name="T15" fmla="*/ 200 h 991"/>
                <a:gd name="T16" fmla="*/ 254 w 410"/>
                <a:gd name="T17" fmla="*/ 203 h 991"/>
                <a:gd name="T18" fmla="*/ 251 w 410"/>
                <a:gd name="T19" fmla="*/ 202 h 991"/>
                <a:gd name="T20" fmla="*/ 251 w 410"/>
                <a:gd name="T21" fmla="*/ 342 h 991"/>
                <a:gd name="T22" fmla="*/ 410 w 410"/>
                <a:gd name="T23" fmla="*/ 433 h 991"/>
                <a:gd name="T24" fmla="*/ 250 w 410"/>
                <a:gd name="T25" fmla="*/ 612 h 991"/>
                <a:gd name="T26" fmla="*/ 232 w 410"/>
                <a:gd name="T27" fmla="*/ 975 h 991"/>
                <a:gd name="T28" fmla="*/ 230 w 410"/>
                <a:gd name="T29" fmla="*/ 979 h 991"/>
                <a:gd name="T30" fmla="*/ 222 w 410"/>
                <a:gd name="T31" fmla="*/ 987 h 991"/>
                <a:gd name="T32" fmla="*/ 206 w 410"/>
                <a:gd name="T33" fmla="*/ 991 h 991"/>
                <a:gd name="T34" fmla="*/ 187 w 410"/>
                <a:gd name="T35" fmla="*/ 985 h 991"/>
                <a:gd name="T36" fmla="*/ 180 w 410"/>
                <a:gd name="T37" fmla="*/ 976 h 991"/>
                <a:gd name="T38" fmla="*/ 114 w 410"/>
                <a:gd name="T39" fmla="*/ 612 h 991"/>
                <a:gd name="T40" fmla="*/ 160 w 410"/>
                <a:gd name="T41" fmla="*/ 433 h 991"/>
                <a:gd name="T42" fmla="*/ 0 w 410"/>
                <a:gd name="T43" fmla="*/ 342 h 991"/>
                <a:gd name="T44" fmla="*/ 159 w 410"/>
                <a:gd name="T45" fmla="*/ 203 h 991"/>
                <a:gd name="T46" fmla="*/ 157 w 410"/>
                <a:gd name="T47" fmla="*/ 203 h 991"/>
                <a:gd name="T48" fmla="*/ 155 w 410"/>
                <a:gd name="T49" fmla="*/ 203 h 991"/>
                <a:gd name="T50" fmla="*/ 124 w 410"/>
                <a:gd name="T51" fmla="*/ 193 h 991"/>
                <a:gd name="T52" fmla="*/ 105 w 410"/>
                <a:gd name="T53" fmla="*/ 167 h 991"/>
                <a:gd name="T54" fmla="*/ 104 w 410"/>
                <a:gd name="T55" fmla="*/ 134 h 991"/>
                <a:gd name="T56" fmla="*/ 121 w 410"/>
                <a:gd name="T57" fmla="*/ 109 h 991"/>
                <a:gd name="T58" fmla="*/ 149 w 410"/>
                <a:gd name="T59" fmla="*/ 98 h 991"/>
                <a:gd name="T60" fmla="*/ 179 w 410"/>
                <a:gd name="T61" fmla="*/ 16 h 991"/>
                <a:gd name="T62" fmla="*/ 191 w 410"/>
                <a:gd name="T63" fmla="*/ 2 h 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991">
                  <a:moveTo>
                    <a:pt x="200" y="0"/>
                  </a:moveTo>
                  <a:lnTo>
                    <a:pt x="211" y="0"/>
                  </a:lnTo>
                  <a:lnTo>
                    <a:pt x="220" y="2"/>
                  </a:lnTo>
                  <a:lnTo>
                    <a:pt x="227" y="8"/>
                  </a:lnTo>
                  <a:lnTo>
                    <a:pt x="232" y="16"/>
                  </a:lnTo>
                  <a:lnTo>
                    <a:pt x="260" y="97"/>
                  </a:lnTo>
                  <a:lnTo>
                    <a:pt x="261" y="98"/>
                  </a:lnTo>
                  <a:lnTo>
                    <a:pt x="277" y="101"/>
                  </a:lnTo>
                  <a:lnTo>
                    <a:pt x="290" y="109"/>
                  </a:lnTo>
                  <a:lnTo>
                    <a:pt x="300" y="120"/>
                  </a:lnTo>
                  <a:lnTo>
                    <a:pt x="306" y="134"/>
                  </a:lnTo>
                  <a:lnTo>
                    <a:pt x="309" y="150"/>
                  </a:lnTo>
                  <a:lnTo>
                    <a:pt x="306" y="167"/>
                  </a:lnTo>
                  <a:lnTo>
                    <a:pt x="299" y="181"/>
                  </a:lnTo>
                  <a:lnTo>
                    <a:pt x="287" y="193"/>
                  </a:lnTo>
                  <a:lnTo>
                    <a:pt x="273" y="200"/>
                  </a:lnTo>
                  <a:lnTo>
                    <a:pt x="255" y="203"/>
                  </a:lnTo>
                  <a:lnTo>
                    <a:pt x="254" y="203"/>
                  </a:lnTo>
                  <a:lnTo>
                    <a:pt x="252" y="203"/>
                  </a:lnTo>
                  <a:lnTo>
                    <a:pt x="251" y="202"/>
                  </a:lnTo>
                  <a:lnTo>
                    <a:pt x="251" y="203"/>
                  </a:lnTo>
                  <a:lnTo>
                    <a:pt x="251" y="342"/>
                  </a:lnTo>
                  <a:lnTo>
                    <a:pt x="410" y="342"/>
                  </a:lnTo>
                  <a:lnTo>
                    <a:pt x="410" y="433"/>
                  </a:lnTo>
                  <a:lnTo>
                    <a:pt x="250" y="433"/>
                  </a:lnTo>
                  <a:lnTo>
                    <a:pt x="250" y="612"/>
                  </a:lnTo>
                  <a:lnTo>
                    <a:pt x="297" y="612"/>
                  </a:lnTo>
                  <a:lnTo>
                    <a:pt x="232" y="975"/>
                  </a:lnTo>
                  <a:lnTo>
                    <a:pt x="231" y="976"/>
                  </a:lnTo>
                  <a:lnTo>
                    <a:pt x="230" y="979"/>
                  </a:lnTo>
                  <a:lnTo>
                    <a:pt x="227" y="983"/>
                  </a:lnTo>
                  <a:lnTo>
                    <a:pt x="222" y="987"/>
                  </a:lnTo>
                  <a:lnTo>
                    <a:pt x="215" y="990"/>
                  </a:lnTo>
                  <a:lnTo>
                    <a:pt x="206" y="991"/>
                  </a:lnTo>
                  <a:lnTo>
                    <a:pt x="195" y="989"/>
                  </a:lnTo>
                  <a:lnTo>
                    <a:pt x="187" y="985"/>
                  </a:lnTo>
                  <a:lnTo>
                    <a:pt x="182" y="980"/>
                  </a:lnTo>
                  <a:lnTo>
                    <a:pt x="180" y="976"/>
                  </a:lnTo>
                  <a:lnTo>
                    <a:pt x="179" y="975"/>
                  </a:lnTo>
                  <a:lnTo>
                    <a:pt x="114" y="612"/>
                  </a:lnTo>
                  <a:lnTo>
                    <a:pt x="160" y="612"/>
                  </a:lnTo>
                  <a:lnTo>
                    <a:pt x="160" y="433"/>
                  </a:lnTo>
                  <a:lnTo>
                    <a:pt x="0" y="433"/>
                  </a:lnTo>
                  <a:lnTo>
                    <a:pt x="0" y="342"/>
                  </a:lnTo>
                  <a:lnTo>
                    <a:pt x="159" y="342"/>
                  </a:lnTo>
                  <a:lnTo>
                    <a:pt x="159" y="203"/>
                  </a:lnTo>
                  <a:lnTo>
                    <a:pt x="159" y="202"/>
                  </a:lnTo>
                  <a:lnTo>
                    <a:pt x="157" y="203"/>
                  </a:lnTo>
                  <a:lnTo>
                    <a:pt x="156" y="203"/>
                  </a:lnTo>
                  <a:lnTo>
                    <a:pt x="155" y="203"/>
                  </a:lnTo>
                  <a:lnTo>
                    <a:pt x="138" y="200"/>
                  </a:lnTo>
                  <a:lnTo>
                    <a:pt x="124" y="193"/>
                  </a:lnTo>
                  <a:lnTo>
                    <a:pt x="112" y="181"/>
                  </a:lnTo>
                  <a:lnTo>
                    <a:pt x="105" y="167"/>
                  </a:lnTo>
                  <a:lnTo>
                    <a:pt x="102" y="150"/>
                  </a:lnTo>
                  <a:lnTo>
                    <a:pt x="104" y="134"/>
                  </a:lnTo>
                  <a:lnTo>
                    <a:pt x="111" y="120"/>
                  </a:lnTo>
                  <a:lnTo>
                    <a:pt x="121" y="109"/>
                  </a:lnTo>
                  <a:lnTo>
                    <a:pt x="134" y="101"/>
                  </a:lnTo>
                  <a:lnTo>
                    <a:pt x="149" y="98"/>
                  </a:lnTo>
                  <a:lnTo>
                    <a:pt x="150" y="97"/>
                  </a:lnTo>
                  <a:lnTo>
                    <a:pt x="179" y="16"/>
                  </a:lnTo>
                  <a:lnTo>
                    <a:pt x="184" y="8"/>
                  </a:lnTo>
                  <a:lnTo>
                    <a:pt x="191" y="2"/>
                  </a:lnTo>
                  <a:lnTo>
                    <a:pt x="200"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2" name="Freeform 8"/>
            <p:cNvSpPr>
              <a:spLocks/>
            </p:cNvSpPr>
            <p:nvPr/>
          </p:nvSpPr>
          <p:spPr bwMode="auto">
            <a:xfrm>
              <a:off x="3423" y="2087"/>
              <a:ext cx="27" cy="45"/>
            </a:xfrm>
            <a:custGeom>
              <a:avLst/>
              <a:gdLst>
                <a:gd name="T0" fmla="*/ 107 w 107"/>
                <a:gd name="T1" fmla="*/ 0 h 180"/>
                <a:gd name="T2" fmla="*/ 107 w 107"/>
                <a:gd name="T3" fmla="*/ 90 h 180"/>
                <a:gd name="T4" fmla="*/ 107 w 107"/>
                <a:gd name="T5" fmla="*/ 180 h 180"/>
                <a:gd name="T6" fmla="*/ 12 w 107"/>
                <a:gd name="T7" fmla="*/ 115 h 180"/>
                <a:gd name="T8" fmla="*/ 11 w 107"/>
                <a:gd name="T9" fmla="*/ 114 h 180"/>
                <a:gd name="T10" fmla="*/ 8 w 107"/>
                <a:gd name="T11" fmla="*/ 110 h 180"/>
                <a:gd name="T12" fmla="*/ 4 w 107"/>
                <a:gd name="T13" fmla="*/ 105 h 180"/>
                <a:gd name="T14" fmla="*/ 1 w 107"/>
                <a:gd name="T15" fmla="*/ 99 h 180"/>
                <a:gd name="T16" fmla="*/ 0 w 107"/>
                <a:gd name="T17" fmla="*/ 90 h 180"/>
                <a:gd name="T18" fmla="*/ 1 w 107"/>
                <a:gd name="T19" fmla="*/ 82 h 180"/>
                <a:gd name="T20" fmla="*/ 4 w 107"/>
                <a:gd name="T21" fmla="*/ 75 h 180"/>
                <a:gd name="T22" fmla="*/ 8 w 107"/>
                <a:gd name="T23" fmla="*/ 70 h 180"/>
                <a:gd name="T24" fmla="*/ 11 w 107"/>
                <a:gd name="T25" fmla="*/ 67 h 180"/>
                <a:gd name="T26" fmla="*/ 12 w 107"/>
                <a:gd name="T27" fmla="*/ 66 h 180"/>
                <a:gd name="T28" fmla="*/ 107 w 107"/>
                <a:gd name="T29" fmla="*/ 0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7" h="180">
                  <a:moveTo>
                    <a:pt x="107" y="0"/>
                  </a:moveTo>
                  <a:lnTo>
                    <a:pt x="107" y="90"/>
                  </a:lnTo>
                  <a:lnTo>
                    <a:pt x="107" y="180"/>
                  </a:lnTo>
                  <a:lnTo>
                    <a:pt x="12" y="115"/>
                  </a:lnTo>
                  <a:lnTo>
                    <a:pt x="11" y="114"/>
                  </a:lnTo>
                  <a:lnTo>
                    <a:pt x="8" y="110"/>
                  </a:lnTo>
                  <a:lnTo>
                    <a:pt x="4" y="105"/>
                  </a:lnTo>
                  <a:lnTo>
                    <a:pt x="1" y="99"/>
                  </a:lnTo>
                  <a:lnTo>
                    <a:pt x="0" y="90"/>
                  </a:lnTo>
                  <a:lnTo>
                    <a:pt x="1" y="82"/>
                  </a:lnTo>
                  <a:lnTo>
                    <a:pt x="4" y="75"/>
                  </a:lnTo>
                  <a:lnTo>
                    <a:pt x="8" y="70"/>
                  </a:lnTo>
                  <a:lnTo>
                    <a:pt x="11" y="67"/>
                  </a:lnTo>
                  <a:lnTo>
                    <a:pt x="12" y="66"/>
                  </a:lnTo>
                  <a:lnTo>
                    <a:pt x="107" y="0"/>
                  </a:lnTo>
                  <a:close/>
                </a:path>
              </a:pathLst>
            </a:custGeom>
            <a:solidFill>
              <a:srgbClr val="009400"/>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3" name="Freeform 9"/>
            <p:cNvSpPr>
              <a:spLocks noEditPoints="1"/>
            </p:cNvSpPr>
            <p:nvPr/>
          </p:nvSpPr>
          <p:spPr bwMode="auto">
            <a:xfrm>
              <a:off x="3621" y="2119"/>
              <a:ext cx="160" cy="135"/>
            </a:xfrm>
            <a:custGeom>
              <a:avLst/>
              <a:gdLst>
                <a:gd name="T0" fmla="*/ 289 w 639"/>
                <a:gd name="T1" fmla="*/ 287 h 542"/>
                <a:gd name="T2" fmla="*/ 218 w 639"/>
                <a:gd name="T3" fmla="*/ 322 h 542"/>
                <a:gd name="T4" fmla="*/ 178 w 639"/>
                <a:gd name="T5" fmla="*/ 350 h 542"/>
                <a:gd name="T6" fmla="*/ 163 w 639"/>
                <a:gd name="T7" fmla="*/ 380 h 542"/>
                <a:gd name="T8" fmla="*/ 163 w 639"/>
                <a:gd name="T9" fmla="*/ 427 h 542"/>
                <a:gd name="T10" fmla="*/ 198 w 639"/>
                <a:gd name="T11" fmla="*/ 472 h 542"/>
                <a:gd name="T12" fmla="*/ 254 w 639"/>
                <a:gd name="T13" fmla="*/ 480 h 542"/>
                <a:gd name="T14" fmla="*/ 296 w 639"/>
                <a:gd name="T15" fmla="*/ 464 h 542"/>
                <a:gd name="T16" fmla="*/ 326 w 639"/>
                <a:gd name="T17" fmla="*/ 445 h 542"/>
                <a:gd name="T18" fmla="*/ 358 w 639"/>
                <a:gd name="T19" fmla="*/ 254 h 542"/>
                <a:gd name="T20" fmla="*/ 374 w 639"/>
                <a:gd name="T21" fmla="*/ 7 h 542"/>
                <a:gd name="T22" fmla="*/ 455 w 639"/>
                <a:gd name="T23" fmla="*/ 37 h 542"/>
                <a:gd name="T24" fmla="*/ 503 w 639"/>
                <a:gd name="T25" fmla="*/ 93 h 542"/>
                <a:gd name="T26" fmla="*/ 512 w 639"/>
                <a:gd name="T27" fmla="*/ 429 h 542"/>
                <a:gd name="T28" fmla="*/ 523 w 639"/>
                <a:gd name="T29" fmla="*/ 465 h 542"/>
                <a:gd name="T30" fmla="*/ 562 w 639"/>
                <a:gd name="T31" fmla="*/ 471 h 542"/>
                <a:gd name="T32" fmla="*/ 625 w 639"/>
                <a:gd name="T33" fmla="*/ 439 h 542"/>
                <a:gd name="T34" fmla="*/ 569 w 639"/>
                <a:gd name="T35" fmla="*/ 506 h 542"/>
                <a:gd name="T36" fmla="*/ 477 w 639"/>
                <a:gd name="T37" fmla="*/ 539 h 542"/>
                <a:gd name="T38" fmla="*/ 404 w 639"/>
                <a:gd name="T39" fmla="*/ 535 h 542"/>
                <a:gd name="T40" fmla="*/ 365 w 639"/>
                <a:gd name="T41" fmla="*/ 501 h 542"/>
                <a:gd name="T42" fmla="*/ 337 w 639"/>
                <a:gd name="T43" fmla="*/ 476 h 542"/>
                <a:gd name="T44" fmla="*/ 286 w 639"/>
                <a:gd name="T45" fmla="*/ 510 h 542"/>
                <a:gd name="T46" fmla="*/ 236 w 639"/>
                <a:gd name="T47" fmla="*/ 533 h 542"/>
                <a:gd name="T48" fmla="*/ 167 w 639"/>
                <a:gd name="T49" fmla="*/ 542 h 542"/>
                <a:gd name="T50" fmla="*/ 80 w 639"/>
                <a:gd name="T51" fmla="*/ 525 h 542"/>
                <a:gd name="T52" fmla="*/ 21 w 639"/>
                <a:gd name="T53" fmla="*/ 482 h 542"/>
                <a:gd name="T54" fmla="*/ 0 w 639"/>
                <a:gd name="T55" fmla="*/ 419 h 542"/>
                <a:gd name="T56" fmla="*/ 15 w 639"/>
                <a:gd name="T57" fmla="*/ 361 h 542"/>
                <a:gd name="T58" fmla="*/ 62 w 639"/>
                <a:gd name="T59" fmla="*/ 317 h 542"/>
                <a:gd name="T60" fmla="*/ 146 w 639"/>
                <a:gd name="T61" fmla="*/ 288 h 542"/>
                <a:gd name="T62" fmla="*/ 267 w 639"/>
                <a:gd name="T63" fmla="*/ 255 h 542"/>
                <a:gd name="T64" fmla="*/ 358 w 639"/>
                <a:gd name="T65" fmla="*/ 176 h 542"/>
                <a:gd name="T66" fmla="*/ 343 w 639"/>
                <a:gd name="T67" fmla="*/ 97 h 542"/>
                <a:gd name="T68" fmla="*/ 298 w 639"/>
                <a:gd name="T69" fmla="*/ 55 h 542"/>
                <a:gd name="T70" fmla="*/ 224 w 639"/>
                <a:gd name="T71" fmla="*/ 49 h 542"/>
                <a:gd name="T72" fmla="*/ 170 w 639"/>
                <a:gd name="T73" fmla="*/ 75 h 542"/>
                <a:gd name="T74" fmla="*/ 160 w 639"/>
                <a:gd name="T75" fmla="*/ 114 h 542"/>
                <a:gd name="T76" fmla="*/ 27 w 639"/>
                <a:gd name="T77" fmla="*/ 186 h 542"/>
                <a:gd name="T78" fmla="*/ 9 w 639"/>
                <a:gd name="T79" fmla="*/ 156 h 542"/>
                <a:gd name="T80" fmla="*/ 19 w 639"/>
                <a:gd name="T81" fmla="*/ 114 h 542"/>
                <a:gd name="T82" fmla="*/ 74 w 639"/>
                <a:gd name="T83" fmla="*/ 65 h 542"/>
                <a:gd name="T84" fmla="*/ 161 w 639"/>
                <a:gd name="T85" fmla="*/ 25 h 542"/>
                <a:gd name="T86" fmla="*/ 264 w 639"/>
                <a:gd name="T87"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39" h="542">
                  <a:moveTo>
                    <a:pt x="358" y="254"/>
                  </a:moveTo>
                  <a:lnTo>
                    <a:pt x="321" y="272"/>
                  </a:lnTo>
                  <a:lnTo>
                    <a:pt x="289" y="287"/>
                  </a:lnTo>
                  <a:lnTo>
                    <a:pt x="260" y="300"/>
                  </a:lnTo>
                  <a:lnTo>
                    <a:pt x="237" y="311"/>
                  </a:lnTo>
                  <a:lnTo>
                    <a:pt x="218" y="322"/>
                  </a:lnTo>
                  <a:lnTo>
                    <a:pt x="202" y="332"/>
                  </a:lnTo>
                  <a:lnTo>
                    <a:pt x="189" y="341"/>
                  </a:lnTo>
                  <a:lnTo>
                    <a:pt x="178" y="350"/>
                  </a:lnTo>
                  <a:lnTo>
                    <a:pt x="171" y="359"/>
                  </a:lnTo>
                  <a:lnTo>
                    <a:pt x="166" y="369"/>
                  </a:lnTo>
                  <a:lnTo>
                    <a:pt x="163" y="380"/>
                  </a:lnTo>
                  <a:lnTo>
                    <a:pt x="161" y="392"/>
                  </a:lnTo>
                  <a:lnTo>
                    <a:pt x="161" y="406"/>
                  </a:lnTo>
                  <a:lnTo>
                    <a:pt x="163" y="427"/>
                  </a:lnTo>
                  <a:lnTo>
                    <a:pt x="170" y="445"/>
                  </a:lnTo>
                  <a:lnTo>
                    <a:pt x="183" y="460"/>
                  </a:lnTo>
                  <a:lnTo>
                    <a:pt x="198" y="472"/>
                  </a:lnTo>
                  <a:lnTo>
                    <a:pt x="216" y="479"/>
                  </a:lnTo>
                  <a:lnTo>
                    <a:pt x="237" y="482"/>
                  </a:lnTo>
                  <a:lnTo>
                    <a:pt x="254" y="480"/>
                  </a:lnTo>
                  <a:lnTo>
                    <a:pt x="268" y="477"/>
                  </a:lnTo>
                  <a:lnTo>
                    <a:pt x="283" y="471"/>
                  </a:lnTo>
                  <a:lnTo>
                    <a:pt x="296" y="464"/>
                  </a:lnTo>
                  <a:lnTo>
                    <a:pt x="305" y="457"/>
                  </a:lnTo>
                  <a:lnTo>
                    <a:pt x="315" y="451"/>
                  </a:lnTo>
                  <a:lnTo>
                    <a:pt x="326" y="445"/>
                  </a:lnTo>
                  <a:lnTo>
                    <a:pt x="340" y="437"/>
                  </a:lnTo>
                  <a:lnTo>
                    <a:pt x="358" y="428"/>
                  </a:lnTo>
                  <a:lnTo>
                    <a:pt x="358" y="254"/>
                  </a:lnTo>
                  <a:close/>
                  <a:moveTo>
                    <a:pt x="300" y="0"/>
                  </a:moveTo>
                  <a:lnTo>
                    <a:pt x="338" y="3"/>
                  </a:lnTo>
                  <a:lnTo>
                    <a:pt x="374" y="7"/>
                  </a:lnTo>
                  <a:lnTo>
                    <a:pt x="405" y="14"/>
                  </a:lnTo>
                  <a:lnTo>
                    <a:pt x="432" y="24"/>
                  </a:lnTo>
                  <a:lnTo>
                    <a:pt x="455" y="37"/>
                  </a:lnTo>
                  <a:lnTo>
                    <a:pt x="476" y="53"/>
                  </a:lnTo>
                  <a:lnTo>
                    <a:pt x="492" y="72"/>
                  </a:lnTo>
                  <a:lnTo>
                    <a:pt x="503" y="93"/>
                  </a:lnTo>
                  <a:lnTo>
                    <a:pt x="510" y="117"/>
                  </a:lnTo>
                  <a:lnTo>
                    <a:pt x="512" y="144"/>
                  </a:lnTo>
                  <a:lnTo>
                    <a:pt x="512" y="429"/>
                  </a:lnTo>
                  <a:lnTo>
                    <a:pt x="513" y="444"/>
                  </a:lnTo>
                  <a:lnTo>
                    <a:pt x="517" y="455"/>
                  </a:lnTo>
                  <a:lnTo>
                    <a:pt x="523" y="465"/>
                  </a:lnTo>
                  <a:lnTo>
                    <a:pt x="533" y="471"/>
                  </a:lnTo>
                  <a:lnTo>
                    <a:pt x="546" y="473"/>
                  </a:lnTo>
                  <a:lnTo>
                    <a:pt x="562" y="471"/>
                  </a:lnTo>
                  <a:lnTo>
                    <a:pt x="580" y="465"/>
                  </a:lnTo>
                  <a:lnTo>
                    <a:pt x="601" y="454"/>
                  </a:lnTo>
                  <a:lnTo>
                    <a:pt x="625" y="439"/>
                  </a:lnTo>
                  <a:lnTo>
                    <a:pt x="639" y="462"/>
                  </a:lnTo>
                  <a:lnTo>
                    <a:pt x="603" y="487"/>
                  </a:lnTo>
                  <a:lnTo>
                    <a:pt x="569" y="506"/>
                  </a:lnTo>
                  <a:lnTo>
                    <a:pt x="536" y="521"/>
                  </a:lnTo>
                  <a:lnTo>
                    <a:pt x="505" y="533"/>
                  </a:lnTo>
                  <a:lnTo>
                    <a:pt x="477" y="539"/>
                  </a:lnTo>
                  <a:lnTo>
                    <a:pt x="449" y="542"/>
                  </a:lnTo>
                  <a:lnTo>
                    <a:pt x="424" y="540"/>
                  </a:lnTo>
                  <a:lnTo>
                    <a:pt x="404" y="535"/>
                  </a:lnTo>
                  <a:lnTo>
                    <a:pt x="387" y="526"/>
                  </a:lnTo>
                  <a:lnTo>
                    <a:pt x="375" y="515"/>
                  </a:lnTo>
                  <a:lnTo>
                    <a:pt x="365" y="501"/>
                  </a:lnTo>
                  <a:lnTo>
                    <a:pt x="359" y="483"/>
                  </a:lnTo>
                  <a:lnTo>
                    <a:pt x="358" y="462"/>
                  </a:lnTo>
                  <a:lnTo>
                    <a:pt x="337" y="476"/>
                  </a:lnTo>
                  <a:lnTo>
                    <a:pt x="318" y="489"/>
                  </a:lnTo>
                  <a:lnTo>
                    <a:pt x="301" y="500"/>
                  </a:lnTo>
                  <a:lnTo>
                    <a:pt x="286" y="510"/>
                  </a:lnTo>
                  <a:lnTo>
                    <a:pt x="269" y="519"/>
                  </a:lnTo>
                  <a:lnTo>
                    <a:pt x="253" y="527"/>
                  </a:lnTo>
                  <a:lnTo>
                    <a:pt x="236" y="533"/>
                  </a:lnTo>
                  <a:lnTo>
                    <a:pt x="217" y="538"/>
                  </a:lnTo>
                  <a:lnTo>
                    <a:pt x="194" y="541"/>
                  </a:lnTo>
                  <a:lnTo>
                    <a:pt x="167" y="542"/>
                  </a:lnTo>
                  <a:lnTo>
                    <a:pt x="136" y="540"/>
                  </a:lnTo>
                  <a:lnTo>
                    <a:pt x="107" y="534"/>
                  </a:lnTo>
                  <a:lnTo>
                    <a:pt x="80" y="525"/>
                  </a:lnTo>
                  <a:lnTo>
                    <a:pt x="57" y="513"/>
                  </a:lnTo>
                  <a:lnTo>
                    <a:pt x="37" y="499"/>
                  </a:lnTo>
                  <a:lnTo>
                    <a:pt x="21" y="482"/>
                  </a:lnTo>
                  <a:lnTo>
                    <a:pt x="10" y="464"/>
                  </a:lnTo>
                  <a:lnTo>
                    <a:pt x="2" y="442"/>
                  </a:lnTo>
                  <a:lnTo>
                    <a:pt x="0" y="419"/>
                  </a:lnTo>
                  <a:lnTo>
                    <a:pt x="2" y="399"/>
                  </a:lnTo>
                  <a:lnTo>
                    <a:pt x="7" y="378"/>
                  </a:lnTo>
                  <a:lnTo>
                    <a:pt x="15" y="361"/>
                  </a:lnTo>
                  <a:lnTo>
                    <a:pt x="27" y="345"/>
                  </a:lnTo>
                  <a:lnTo>
                    <a:pt x="41" y="330"/>
                  </a:lnTo>
                  <a:lnTo>
                    <a:pt x="62" y="317"/>
                  </a:lnTo>
                  <a:lnTo>
                    <a:pt x="88" y="305"/>
                  </a:lnTo>
                  <a:lnTo>
                    <a:pt x="116" y="296"/>
                  </a:lnTo>
                  <a:lnTo>
                    <a:pt x="146" y="288"/>
                  </a:lnTo>
                  <a:lnTo>
                    <a:pt x="178" y="280"/>
                  </a:lnTo>
                  <a:lnTo>
                    <a:pt x="223" y="269"/>
                  </a:lnTo>
                  <a:lnTo>
                    <a:pt x="267" y="255"/>
                  </a:lnTo>
                  <a:lnTo>
                    <a:pt x="313" y="239"/>
                  </a:lnTo>
                  <a:lnTo>
                    <a:pt x="358" y="218"/>
                  </a:lnTo>
                  <a:lnTo>
                    <a:pt x="358" y="176"/>
                  </a:lnTo>
                  <a:lnTo>
                    <a:pt x="356" y="146"/>
                  </a:lnTo>
                  <a:lnTo>
                    <a:pt x="352" y="118"/>
                  </a:lnTo>
                  <a:lnTo>
                    <a:pt x="343" y="97"/>
                  </a:lnTo>
                  <a:lnTo>
                    <a:pt x="332" y="79"/>
                  </a:lnTo>
                  <a:lnTo>
                    <a:pt x="317" y="64"/>
                  </a:lnTo>
                  <a:lnTo>
                    <a:pt x="298" y="55"/>
                  </a:lnTo>
                  <a:lnTo>
                    <a:pt x="275" y="49"/>
                  </a:lnTo>
                  <a:lnTo>
                    <a:pt x="248" y="48"/>
                  </a:lnTo>
                  <a:lnTo>
                    <a:pt x="224" y="49"/>
                  </a:lnTo>
                  <a:lnTo>
                    <a:pt x="203" y="55"/>
                  </a:lnTo>
                  <a:lnTo>
                    <a:pt x="185" y="63"/>
                  </a:lnTo>
                  <a:lnTo>
                    <a:pt x="170" y="75"/>
                  </a:lnTo>
                  <a:lnTo>
                    <a:pt x="161" y="87"/>
                  </a:lnTo>
                  <a:lnTo>
                    <a:pt x="158" y="101"/>
                  </a:lnTo>
                  <a:lnTo>
                    <a:pt x="160" y="114"/>
                  </a:lnTo>
                  <a:lnTo>
                    <a:pt x="166" y="127"/>
                  </a:lnTo>
                  <a:lnTo>
                    <a:pt x="174" y="140"/>
                  </a:lnTo>
                  <a:lnTo>
                    <a:pt x="27" y="186"/>
                  </a:lnTo>
                  <a:lnTo>
                    <a:pt x="18" y="176"/>
                  </a:lnTo>
                  <a:lnTo>
                    <a:pt x="12" y="165"/>
                  </a:lnTo>
                  <a:lnTo>
                    <a:pt x="9" y="156"/>
                  </a:lnTo>
                  <a:lnTo>
                    <a:pt x="8" y="147"/>
                  </a:lnTo>
                  <a:lnTo>
                    <a:pt x="11" y="131"/>
                  </a:lnTo>
                  <a:lnTo>
                    <a:pt x="19" y="114"/>
                  </a:lnTo>
                  <a:lnTo>
                    <a:pt x="33" y="98"/>
                  </a:lnTo>
                  <a:lnTo>
                    <a:pt x="52" y="82"/>
                  </a:lnTo>
                  <a:lnTo>
                    <a:pt x="74" y="65"/>
                  </a:lnTo>
                  <a:lnTo>
                    <a:pt x="101" y="50"/>
                  </a:lnTo>
                  <a:lnTo>
                    <a:pt x="130" y="37"/>
                  </a:lnTo>
                  <a:lnTo>
                    <a:pt x="161" y="25"/>
                  </a:lnTo>
                  <a:lnTo>
                    <a:pt x="195" y="15"/>
                  </a:lnTo>
                  <a:lnTo>
                    <a:pt x="229" y="7"/>
                  </a:lnTo>
                  <a:lnTo>
                    <a:pt x="264" y="3"/>
                  </a:lnTo>
                  <a:lnTo>
                    <a:pt x="30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4" name="Freeform 10"/>
            <p:cNvSpPr>
              <a:spLocks noEditPoints="1"/>
            </p:cNvSpPr>
            <p:nvPr/>
          </p:nvSpPr>
          <p:spPr bwMode="auto">
            <a:xfrm>
              <a:off x="3775" y="2119"/>
              <a:ext cx="159" cy="135"/>
            </a:xfrm>
            <a:custGeom>
              <a:avLst/>
              <a:gdLst>
                <a:gd name="T0" fmla="*/ 280 w 638"/>
                <a:gd name="T1" fmla="*/ 37 h 542"/>
                <a:gd name="T2" fmla="*/ 234 w 638"/>
                <a:gd name="T3" fmla="*/ 53 h 542"/>
                <a:gd name="T4" fmla="*/ 196 w 638"/>
                <a:gd name="T5" fmla="*/ 85 h 542"/>
                <a:gd name="T6" fmla="*/ 170 w 638"/>
                <a:gd name="T7" fmla="*/ 132 h 542"/>
                <a:gd name="T8" fmla="*/ 154 w 638"/>
                <a:gd name="T9" fmla="*/ 195 h 542"/>
                <a:gd name="T10" fmla="*/ 446 w 638"/>
                <a:gd name="T11" fmla="*/ 162 h 542"/>
                <a:gd name="T12" fmla="*/ 427 w 638"/>
                <a:gd name="T13" fmla="*/ 107 h 542"/>
                <a:gd name="T14" fmla="*/ 397 w 638"/>
                <a:gd name="T15" fmla="*/ 68 h 542"/>
                <a:gd name="T16" fmla="*/ 358 w 638"/>
                <a:gd name="T17" fmla="*/ 43 h 542"/>
                <a:gd name="T18" fmla="*/ 307 w 638"/>
                <a:gd name="T19" fmla="*/ 35 h 542"/>
                <a:gd name="T20" fmla="*/ 377 w 638"/>
                <a:gd name="T21" fmla="*/ 3 h 542"/>
                <a:gd name="T22" fmla="*/ 452 w 638"/>
                <a:gd name="T23" fmla="*/ 17 h 542"/>
                <a:gd name="T24" fmla="*/ 512 w 638"/>
                <a:gd name="T25" fmla="*/ 42 h 542"/>
                <a:gd name="T26" fmla="*/ 555 w 638"/>
                <a:gd name="T27" fmla="*/ 76 h 542"/>
                <a:gd name="T28" fmla="*/ 580 w 638"/>
                <a:gd name="T29" fmla="*/ 110 h 542"/>
                <a:gd name="T30" fmla="*/ 594 w 638"/>
                <a:gd name="T31" fmla="*/ 142 h 542"/>
                <a:gd name="T32" fmla="*/ 605 w 638"/>
                <a:gd name="T33" fmla="*/ 168 h 542"/>
                <a:gd name="T34" fmla="*/ 623 w 638"/>
                <a:gd name="T35" fmla="*/ 188 h 542"/>
                <a:gd name="T36" fmla="*/ 638 w 638"/>
                <a:gd name="T37" fmla="*/ 231 h 542"/>
                <a:gd name="T38" fmla="*/ 157 w 638"/>
                <a:gd name="T39" fmla="*/ 269 h 542"/>
                <a:gd name="T40" fmla="*/ 175 w 638"/>
                <a:gd name="T41" fmla="*/ 336 h 542"/>
                <a:gd name="T42" fmla="*/ 210 w 638"/>
                <a:gd name="T43" fmla="*/ 390 h 542"/>
                <a:gd name="T44" fmla="*/ 260 w 638"/>
                <a:gd name="T45" fmla="*/ 432 h 542"/>
                <a:gd name="T46" fmla="*/ 322 w 638"/>
                <a:gd name="T47" fmla="*/ 458 h 542"/>
                <a:gd name="T48" fmla="*/ 395 w 638"/>
                <a:gd name="T49" fmla="*/ 468 h 542"/>
                <a:gd name="T50" fmla="*/ 477 w 638"/>
                <a:gd name="T51" fmla="*/ 453 h 542"/>
                <a:gd name="T52" fmla="*/ 558 w 638"/>
                <a:gd name="T53" fmla="*/ 411 h 542"/>
                <a:gd name="T54" fmla="*/ 630 w 638"/>
                <a:gd name="T55" fmla="*/ 401 h 542"/>
                <a:gd name="T56" fmla="*/ 564 w 638"/>
                <a:gd name="T57" fmla="*/ 464 h 542"/>
                <a:gd name="T58" fmla="*/ 487 w 638"/>
                <a:gd name="T59" fmla="*/ 507 h 542"/>
                <a:gd name="T60" fmla="*/ 400 w 638"/>
                <a:gd name="T61" fmla="*/ 533 h 542"/>
                <a:gd name="T62" fmla="*/ 301 w 638"/>
                <a:gd name="T63" fmla="*/ 542 h 542"/>
                <a:gd name="T64" fmla="*/ 219 w 638"/>
                <a:gd name="T65" fmla="*/ 535 h 542"/>
                <a:gd name="T66" fmla="*/ 151 w 638"/>
                <a:gd name="T67" fmla="*/ 515 h 542"/>
                <a:gd name="T68" fmla="*/ 97 w 638"/>
                <a:gd name="T69" fmla="*/ 485 h 542"/>
                <a:gd name="T70" fmla="*/ 57 w 638"/>
                <a:gd name="T71" fmla="*/ 447 h 542"/>
                <a:gd name="T72" fmla="*/ 28 w 638"/>
                <a:gd name="T73" fmla="*/ 404 h 542"/>
                <a:gd name="T74" fmla="*/ 10 w 638"/>
                <a:gd name="T75" fmla="*/ 357 h 542"/>
                <a:gd name="T76" fmla="*/ 1 w 638"/>
                <a:gd name="T77" fmla="*/ 309 h 542"/>
                <a:gd name="T78" fmla="*/ 3 w 638"/>
                <a:gd name="T79" fmla="*/ 244 h 542"/>
                <a:gd name="T80" fmla="*/ 25 w 638"/>
                <a:gd name="T81" fmla="*/ 170 h 542"/>
                <a:gd name="T82" fmla="*/ 68 w 638"/>
                <a:gd name="T83" fmla="*/ 107 h 542"/>
                <a:gd name="T84" fmla="*/ 127 w 638"/>
                <a:gd name="T85" fmla="*/ 57 h 542"/>
                <a:gd name="T86" fmla="*/ 201 w 638"/>
                <a:gd name="T87" fmla="*/ 22 h 542"/>
                <a:gd name="T88" fmla="*/ 288 w 638"/>
                <a:gd name="T89" fmla="*/ 3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38" h="542">
                  <a:moveTo>
                    <a:pt x="307" y="35"/>
                  </a:moveTo>
                  <a:lnTo>
                    <a:pt x="280" y="37"/>
                  </a:lnTo>
                  <a:lnTo>
                    <a:pt x="256" y="43"/>
                  </a:lnTo>
                  <a:lnTo>
                    <a:pt x="234" y="53"/>
                  </a:lnTo>
                  <a:lnTo>
                    <a:pt x="213" y="66"/>
                  </a:lnTo>
                  <a:lnTo>
                    <a:pt x="196" y="85"/>
                  </a:lnTo>
                  <a:lnTo>
                    <a:pt x="182" y="106"/>
                  </a:lnTo>
                  <a:lnTo>
                    <a:pt x="170" y="132"/>
                  </a:lnTo>
                  <a:lnTo>
                    <a:pt x="161" y="162"/>
                  </a:lnTo>
                  <a:lnTo>
                    <a:pt x="154" y="195"/>
                  </a:lnTo>
                  <a:lnTo>
                    <a:pt x="452" y="195"/>
                  </a:lnTo>
                  <a:lnTo>
                    <a:pt x="446" y="162"/>
                  </a:lnTo>
                  <a:lnTo>
                    <a:pt x="438" y="132"/>
                  </a:lnTo>
                  <a:lnTo>
                    <a:pt x="427" y="107"/>
                  </a:lnTo>
                  <a:lnTo>
                    <a:pt x="414" y="85"/>
                  </a:lnTo>
                  <a:lnTo>
                    <a:pt x="397" y="68"/>
                  </a:lnTo>
                  <a:lnTo>
                    <a:pt x="379" y="53"/>
                  </a:lnTo>
                  <a:lnTo>
                    <a:pt x="358" y="43"/>
                  </a:lnTo>
                  <a:lnTo>
                    <a:pt x="334" y="37"/>
                  </a:lnTo>
                  <a:lnTo>
                    <a:pt x="307" y="35"/>
                  </a:lnTo>
                  <a:close/>
                  <a:moveTo>
                    <a:pt x="335" y="0"/>
                  </a:moveTo>
                  <a:lnTo>
                    <a:pt x="377" y="3"/>
                  </a:lnTo>
                  <a:lnTo>
                    <a:pt x="417" y="8"/>
                  </a:lnTo>
                  <a:lnTo>
                    <a:pt x="452" y="17"/>
                  </a:lnTo>
                  <a:lnTo>
                    <a:pt x="483" y="28"/>
                  </a:lnTo>
                  <a:lnTo>
                    <a:pt x="512" y="42"/>
                  </a:lnTo>
                  <a:lnTo>
                    <a:pt x="536" y="58"/>
                  </a:lnTo>
                  <a:lnTo>
                    <a:pt x="555" y="76"/>
                  </a:lnTo>
                  <a:lnTo>
                    <a:pt x="569" y="93"/>
                  </a:lnTo>
                  <a:lnTo>
                    <a:pt x="580" y="110"/>
                  </a:lnTo>
                  <a:lnTo>
                    <a:pt x="588" y="126"/>
                  </a:lnTo>
                  <a:lnTo>
                    <a:pt x="594" y="142"/>
                  </a:lnTo>
                  <a:lnTo>
                    <a:pt x="599" y="156"/>
                  </a:lnTo>
                  <a:lnTo>
                    <a:pt x="605" y="168"/>
                  </a:lnTo>
                  <a:lnTo>
                    <a:pt x="613" y="179"/>
                  </a:lnTo>
                  <a:lnTo>
                    <a:pt x="623" y="188"/>
                  </a:lnTo>
                  <a:lnTo>
                    <a:pt x="638" y="195"/>
                  </a:lnTo>
                  <a:lnTo>
                    <a:pt x="638" y="231"/>
                  </a:lnTo>
                  <a:lnTo>
                    <a:pt x="154" y="231"/>
                  </a:lnTo>
                  <a:lnTo>
                    <a:pt x="157" y="269"/>
                  </a:lnTo>
                  <a:lnTo>
                    <a:pt x="164" y="304"/>
                  </a:lnTo>
                  <a:lnTo>
                    <a:pt x="175" y="336"/>
                  </a:lnTo>
                  <a:lnTo>
                    <a:pt x="190" y="365"/>
                  </a:lnTo>
                  <a:lnTo>
                    <a:pt x="210" y="390"/>
                  </a:lnTo>
                  <a:lnTo>
                    <a:pt x="234" y="413"/>
                  </a:lnTo>
                  <a:lnTo>
                    <a:pt x="260" y="432"/>
                  </a:lnTo>
                  <a:lnTo>
                    <a:pt x="289" y="447"/>
                  </a:lnTo>
                  <a:lnTo>
                    <a:pt x="322" y="458"/>
                  </a:lnTo>
                  <a:lnTo>
                    <a:pt x="357" y="465"/>
                  </a:lnTo>
                  <a:lnTo>
                    <a:pt x="395" y="468"/>
                  </a:lnTo>
                  <a:lnTo>
                    <a:pt x="437" y="464"/>
                  </a:lnTo>
                  <a:lnTo>
                    <a:pt x="477" y="453"/>
                  </a:lnTo>
                  <a:lnTo>
                    <a:pt x="518" y="435"/>
                  </a:lnTo>
                  <a:lnTo>
                    <a:pt x="558" y="411"/>
                  </a:lnTo>
                  <a:lnTo>
                    <a:pt x="599" y="378"/>
                  </a:lnTo>
                  <a:lnTo>
                    <a:pt x="630" y="401"/>
                  </a:lnTo>
                  <a:lnTo>
                    <a:pt x="598" y="434"/>
                  </a:lnTo>
                  <a:lnTo>
                    <a:pt x="564" y="464"/>
                  </a:lnTo>
                  <a:lnTo>
                    <a:pt x="527" y="488"/>
                  </a:lnTo>
                  <a:lnTo>
                    <a:pt x="487" y="507"/>
                  </a:lnTo>
                  <a:lnTo>
                    <a:pt x="446" y="522"/>
                  </a:lnTo>
                  <a:lnTo>
                    <a:pt x="400" y="533"/>
                  </a:lnTo>
                  <a:lnTo>
                    <a:pt x="353" y="540"/>
                  </a:lnTo>
                  <a:lnTo>
                    <a:pt x="301" y="542"/>
                  </a:lnTo>
                  <a:lnTo>
                    <a:pt x="258" y="540"/>
                  </a:lnTo>
                  <a:lnTo>
                    <a:pt x="219" y="535"/>
                  </a:lnTo>
                  <a:lnTo>
                    <a:pt x="183" y="526"/>
                  </a:lnTo>
                  <a:lnTo>
                    <a:pt x="151" y="515"/>
                  </a:lnTo>
                  <a:lnTo>
                    <a:pt x="122" y="501"/>
                  </a:lnTo>
                  <a:lnTo>
                    <a:pt x="97" y="485"/>
                  </a:lnTo>
                  <a:lnTo>
                    <a:pt x="76" y="468"/>
                  </a:lnTo>
                  <a:lnTo>
                    <a:pt x="57" y="447"/>
                  </a:lnTo>
                  <a:lnTo>
                    <a:pt x="42" y="426"/>
                  </a:lnTo>
                  <a:lnTo>
                    <a:pt x="28" y="404"/>
                  </a:lnTo>
                  <a:lnTo>
                    <a:pt x="17" y="381"/>
                  </a:lnTo>
                  <a:lnTo>
                    <a:pt x="10" y="357"/>
                  </a:lnTo>
                  <a:lnTo>
                    <a:pt x="4" y="333"/>
                  </a:lnTo>
                  <a:lnTo>
                    <a:pt x="1" y="309"/>
                  </a:lnTo>
                  <a:lnTo>
                    <a:pt x="0" y="285"/>
                  </a:lnTo>
                  <a:lnTo>
                    <a:pt x="3" y="244"/>
                  </a:lnTo>
                  <a:lnTo>
                    <a:pt x="11" y="207"/>
                  </a:lnTo>
                  <a:lnTo>
                    <a:pt x="25" y="170"/>
                  </a:lnTo>
                  <a:lnTo>
                    <a:pt x="44" y="138"/>
                  </a:lnTo>
                  <a:lnTo>
                    <a:pt x="68" y="107"/>
                  </a:lnTo>
                  <a:lnTo>
                    <a:pt x="95" y="81"/>
                  </a:lnTo>
                  <a:lnTo>
                    <a:pt x="127" y="57"/>
                  </a:lnTo>
                  <a:lnTo>
                    <a:pt x="162" y="37"/>
                  </a:lnTo>
                  <a:lnTo>
                    <a:pt x="201" y="22"/>
                  </a:lnTo>
                  <a:lnTo>
                    <a:pt x="243" y="10"/>
                  </a:lnTo>
                  <a:lnTo>
                    <a:pt x="288" y="3"/>
                  </a:lnTo>
                  <a:lnTo>
                    <a:pt x="33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5" name="Freeform 11"/>
            <p:cNvSpPr>
              <a:spLocks/>
            </p:cNvSpPr>
            <p:nvPr/>
          </p:nvSpPr>
          <p:spPr bwMode="auto">
            <a:xfrm>
              <a:off x="3941" y="2116"/>
              <a:ext cx="153" cy="135"/>
            </a:xfrm>
            <a:custGeom>
              <a:avLst/>
              <a:gdLst>
                <a:gd name="T0" fmla="*/ 444 w 614"/>
                <a:gd name="T1" fmla="*/ 2 h 542"/>
                <a:gd name="T2" fmla="*/ 515 w 614"/>
                <a:gd name="T3" fmla="*/ 12 h 542"/>
                <a:gd name="T4" fmla="*/ 568 w 614"/>
                <a:gd name="T5" fmla="*/ 30 h 542"/>
                <a:gd name="T6" fmla="*/ 602 w 614"/>
                <a:gd name="T7" fmla="*/ 56 h 542"/>
                <a:gd name="T8" fmla="*/ 614 w 614"/>
                <a:gd name="T9" fmla="*/ 89 h 542"/>
                <a:gd name="T10" fmla="*/ 605 w 614"/>
                <a:gd name="T11" fmla="*/ 115 h 542"/>
                <a:gd name="T12" fmla="*/ 581 w 614"/>
                <a:gd name="T13" fmla="*/ 133 h 542"/>
                <a:gd name="T14" fmla="*/ 544 w 614"/>
                <a:gd name="T15" fmla="*/ 139 h 542"/>
                <a:gd name="T16" fmla="*/ 501 w 614"/>
                <a:gd name="T17" fmla="*/ 131 h 542"/>
                <a:gd name="T18" fmla="*/ 464 w 614"/>
                <a:gd name="T19" fmla="*/ 110 h 542"/>
                <a:gd name="T20" fmla="*/ 431 w 614"/>
                <a:gd name="T21" fmla="*/ 84 h 542"/>
                <a:gd name="T22" fmla="*/ 397 w 614"/>
                <a:gd name="T23" fmla="*/ 59 h 542"/>
                <a:gd name="T24" fmla="*/ 358 w 614"/>
                <a:gd name="T25" fmla="*/ 44 h 542"/>
                <a:gd name="T26" fmla="*/ 307 w 614"/>
                <a:gd name="T27" fmla="*/ 44 h 542"/>
                <a:gd name="T28" fmla="*/ 254 w 614"/>
                <a:gd name="T29" fmla="*/ 65 h 542"/>
                <a:gd name="T30" fmla="*/ 211 w 614"/>
                <a:gd name="T31" fmla="*/ 104 h 542"/>
                <a:gd name="T32" fmla="*/ 179 w 614"/>
                <a:gd name="T33" fmla="*/ 157 h 542"/>
                <a:gd name="T34" fmla="*/ 163 w 614"/>
                <a:gd name="T35" fmla="*/ 222 h 542"/>
                <a:gd name="T36" fmla="*/ 163 w 614"/>
                <a:gd name="T37" fmla="*/ 296 h 542"/>
                <a:gd name="T38" fmla="*/ 181 w 614"/>
                <a:gd name="T39" fmla="*/ 364 h 542"/>
                <a:gd name="T40" fmla="*/ 216 w 614"/>
                <a:gd name="T41" fmla="*/ 419 h 542"/>
                <a:gd name="T42" fmla="*/ 263 w 614"/>
                <a:gd name="T43" fmla="*/ 457 h 542"/>
                <a:gd name="T44" fmla="*/ 324 w 614"/>
                <a:gd name="T45" fmla="*/ 478 h 542"/>
                <a:gd name="T46" fmla="*/ 392 w 614"/>
                <a:gd name="T47" fmla="*/ 479 h 542"/>
                <a:gd name="T48" fmla="*/ 454 w 614"/>
                <a:gd name="T49" fmla="*/ 464 h 542"/>
                <a:gd name="T50" fmla="*/ 516 w 614"/>
                <a:gd name="T51" fmla="*/ 433 h 542"/>
                <a:gd name="T52" fmla="*/ 580 w 614"/>
                <a:gd name="T53" fmla="*/ 383 h 542"/>
                <a:gd name="T54" fmla="*/ 573 w 614"/>
                <a:gd name="T55" fmla="*/ 441 h 542"/>
                <a:gd name="T56" fmla="*/ 489 w 614"/>
                <a:gd name="T57" fmla="*/ 497 h 542"/>
                <a:gd name="T58" fmla="*/ 398 w 614"/>
                <a:gd name="T59" fmla="*/ 530 h 542"/>
                <a:gd name="T60" fmla="*/ 299 w 614"/>
                <a:gd name="T61" fmla="*/ 542 h 542"/>
                <a:gd name="T62" fmla="*/ 215 w 614"/>
                <a:gd name="T63" fmla="*/ 533 h 542"/>
                <a:gd name="T64" fmla="*/ 142 w 614"/>
                <a:gd name="T65" fmla="*/ 510 h 542"/>
                <a:gd name="T66" fmla="*/ 83 w 614"/>
                <a:gd name="T67" fmla="*/ 472 h 542"/>
                <a:gd name="T68" fmla="*/ 39 w 614"/>
                <a:gd name="T69" fmla="*/ 423 h 542"/>
                <a:gd name="T70" fmla="*/ 10 w 614"/>
                <a:gd name="T71" fmla="*/ 362 h 542"/>
                <a:gd name="T72" fmla="*/ 0 w 614"/>
                <a:gd name="T73" fmla="*/ 292 h 542"/>
                <a:gd name="T74" fmla="*/ 12 w 614"/>
                <a:gd name="T75" fmla="*/ 216 h 542"/>
                <a:gd name="T76" fmla="*/ 45 w 614"/>
                <a:gd name="T77" fmla="*/ 150 h 542"/>
                <a:gd name="T78" fmla="*/ 97 w 614"/>
                <a:gd name="T79" fmla="*/ 94 h 542"/>
                <a:gd name="T80" fmla="*/ 167 w 614"/>
                <a:gd name="T81" fmla="*/ 49 h 542"/>
                <a:gd name="T82" fmla="*/ 252 w 614"/>
                <a:gd name="T83" fmla="*/ 19 h 542"/>
                <a:gd name="T84" fmla="*/ 350 w 614"/>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4" h="542">
                  <a:moveTo>
                    <a:pt x="404" y="0"/>
                  </a:moveTo>
                  <a:lnTo>
                    <a:pt x="444" y="2"/>
                  </a:lnTo>
                  <a:lnTo>
                    <a:pt x="482" y="5"/>
                  </a:lnTo>
                  <a:lnTo>
                    <a:pt x="515" y="12"/>
                  </a:lnTo>
                  <a:lnTo>
                    <a:pt x="544" y="20"/>
                  </a:lnTo>
                  <a:lnTo>
                    <a:pt x="568" y="30"/>
                  </a:lnTo>
                  <a:lnTo>
                    <a:pt x="588" y="42"/>
                  </a:lnTo>
                  <a:lnTo>
                    <a:pt x="602" y="56"/>
                  </a:lnTo>
                  <a:lnTo>
                    <a:pt x="611" y="71"/>
                  </a:lnTo>
                  <a:lnTo>
                    <a:pt x="614" y="89"/>
                  </a:lnTo>
                  <a:lnTo>
                    <a:pt x="612" y="103"/>
                  </a:lnTo>
                  <a:lnTo>
                    <a:pt x="605" y="115"/>
                  </a:lnTo>
                  <a:lnTo>
                    <a:pt x="594" y="125"/>
                  </a:lnTo>
                  <a:lnTo>
                    <a:pt x="581" y="133"/>
                  </a:lnTo>
                  <a:lnTo>
                    <a:pt x="563" y="138"/>
                  </a:lnTo>
                  <a:lnTo>
                    <a:pt x="544" y="139"/>
                  </a:lnTo>
                  <a:lnTo>
                    <a:pt x="522" y="137"/>
                  </a:lnTo>
                  <a:lnTo>
                    <a:pt x="501" y="131"/>
                  </a:lnTo>
                  <a:lnTo>
                    <a:pt x="483" y="122"/>
                  </a:lnTo>
                  <a:lnTo>
                    <a:pt x="464" y="110"/>
                  </a:lnTo>
                  <a:lnTo>
                    <a:pt x="447" y="97"/>
                  </a:lnTo>
                  <a:lnTo>
                    <a:pt x="431" y="84"/>
                  </a:lnTo>
                  <a:lnTo>
                    <a:pt x="414" y="71"/>
                  </a:lnTo>
                  <a:lnTo>
                    <a:pt x="397" y="59"/>
                  </a:lnTo>
                  <a:lnTo>
                    <a:pt x="378" y="50"/>
                  </a:lnTo>
                  <a:lnTo>
                    <a:pt x="358" y="44"/>
                  </a:lnTo>
                  <a:lnTo>
                    <a:pt x="336" y="42"/>
                  </a:lnTo>
                  <a:lnTo>
                    <a:pt x="307" y="44"/>
                  </a:lnTo>
                  <a:lnTo>
                    <a:pt x="279" y="52"/>
                  </a:lnTo>
                  <a:lnTo>
                    <a:pt x="254" y="65"/>
                  </a:lnTo>
                  <a:lnTo>
                    <a:pt x="231" y="83"/>
                  </a:lnTo>
                  <a:lnTo>
                    <a:pt x="211" y="104"/>
                  </a:lnTo>
                  <a:lnTo>
                    <a:pt x="193" y="129"/>
                  </a:lnTo>
                  <a:lnTo>
                    <a:pt x="179" y="157"/>
                  </a:lnTo>
                  <a:lnTo>
                    <a:pt x="169" y="188"/>
                  </a:lnTo>
                  <a:lnTo>
                    <a:pt x="163" y="222"/>
                  </a:lnTo>
                  <a:lnTo>
                    <a:pt x="161" y="257"/>
                  </a:lnTo>
                  <a:lnTo>
                    <a:pt x="163" y="296"/>
                  </a:lnTo>
                  <a:lnTo>
                    <a:pt x="170" y="331"/>
                  </a:lnTo>
                  <a:lnTo>
                    <a:pt x="181" y="364"/>
                  </a:lnTo>
                  <a:lnTo>
                    <a:pt x="196" y="393"/>
                  </a:lnTo>
                  <a:lnTo>
                    <a:pt x="216" y="419"/>
                  </a:lnTo>
                  <a:lnTo>
                    <a:pt x="238" y="440"/>
                  </a:lnTo>
                  <a:lnTo>
                    <a:pt x="263" y="457"/>
                  </a:lnTo>
                  <a:lnTo>
                    <a:pt x="292" y="469"/>
                  </a:lnTo>
                  <a:lnTo>
                    <a:pt x="324" y="478"/>
                  </a:lnTo>
                  <a:lnTo>
                    <a:pt x="358" y="481"/>
                  </a:lnTo>
                  <a:lnTo>
                    <a:pt x="392" y="479"/>
                  </a:lnTo>
                  <a:lnTo>
                    <a:pt x="424" y="474"/>
                  </a:lnTo>
                  <a:lnTo>
                    <a:pt x="454" y="464"/>
                  </a:lnTo>
                  <a:lnTo>
                    <a:pt x="485" y="451"/>
                  </a:lnTo>
                  <a:lnTo>
                    <a:pt x="516" y="433"/>
                  </a:lnTo>
                  <a:lnTo>
                    <a:pt x="547" y="411"/>
                  </a:lnTo>
                  <a:lnTo>
                    <a:pt x="580" y="383"/>
                  </a:lnTo>
                  <a:lnTo>
                    <a:pt x="611" y="404"/>
                  </a:lnTo>
                  <a:lnTo>
                    <a:pt x="573" y="441"/>
                  </a:lnTo>
                  <a:lnTo>
                    <a:pt x="531" y="471"/>
                  </a:lnTo>
                  <a:lnTo>
                    <a:pt x="489" y="497"/>
                  </a:lnTo>
                  <a:lnTo>
                    <a:pt x="444" y="516"/>
                  </a:lnTo>
                  <a:lnTo>
                    <a:pt x="398" y="530"/>
                  </a:lnTo>
                  <a:lnTo>
                    <a:pt x="349" y="538"/>
                  </a:lnTo>
                  <a:lnTo>
                    <a:pt x="299" y="542"/>
                  </a:lnTo>
                  <a:lnTo>
                    <a:pt x="255" y="540"/>
                  </a:lnTo>
                  <a:lnTo>
                    <a:pt x="215" y="533"/>
                  </a:lnTo>
                  <a:lnTo>
                    <a:pt x="177" y="523"/>
                  </a:lnTo>
                  <a:lnTo>
                    <a:pt x="142" y="510"/>
                  </a:lnTo>
                  <a:lnTo>
                    <a:pt x="111" y="493"/>
                  </a:lnTo>
                  <a:lnTo>
                    <a:pt x="83" y="472"/>
                  </a:lnTo>
                  <a:lnTo>
                    <a:pt x="59" y="449"/>
                  </a:lnTo>
                  <a:lnTo>
                    <a:pt x="39" y="423"/>
                  </a:lnTo>
                  <a:lnTo>
                    <a:pt x="23" y="393"/>
                  </a:lnTo>
                  <a:lnTo>
                    <a:pt x="10" y="362"/>
                  </a:lnTo>
                  <a:lnTo>
                    <a:pt x="3" y="327"/>
                  </a:lnTo>
                  <a:lnTo>
                    <a:pt x="0" y="292"/>
                  </a:lnTo>
                  <a:lnTo>
                    <a:pt x="3" y="252"/>
                  </a:lnTo>
                  <a:lnTo>
                    <a:pt x="12" y="216"/>
                  </a:lnTo>
                  <a:lnTo>
                    <a:pt x="26" y="181"/>
                  </a:lnTo>
                  <a:lnTo>
                    <a:pt x="45" y="150"/>
                  </a:lnTo>
                  <a:lnTo>
                    <a:pt x="69" y="120"/>
                  </a:lnTo>
                  <a:lnTo>
                    <a:pt x="97" y="94"/>
                  </a:lnTo>
                  <a:lnTo>
                    <a:pt x="130" y="70"/>
                  </a:lnTo>
                  <a:lnTo>
                    <a:pt x="167" y="49"/>
                  </a:lnTo>
                  <a:lnTo>
                    <a:pt x="208" y="33"/>
                  </a:lnTo>
                  <a:lnTo>
                    <a:pt x="252" y="19"/>
                  </a:lnTo>
                  <a:lnTo>
                    <a:pt x="300" y="8"/>
                  </a:lnTo>
                  <a:lnTo>
                    <a:pt x="350" y="2"/>
                  </a:lnTo>
                  <a:lnTo>
                    <a:pt x="404"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6" name="Freeform 12"/>
            <p:cNvSpPr>
              <a:spLocks/>
            </p:cNvSpPr>
            <p:nvPr/>
          </p:nvSpPr>
          <p:spPr bwMode="auto">
            <a:xfrm>
              <a:off x="4099" y="2116"/>
              <a:ext cx="153" cy="135"/>
            </a:xfrm>
            <a:custGeom>
              <a:avLst/>
              <a:gdLst>
                <a:gd name="T0" fmla="*/ 444 w 613"/>
                <a:gd name="T1" fmla="*/ 2 h 542"/>
                <a:gd name="T2" fmla="*/ 515 w 613"/>
                <a:gd name="T3" fmla="*/ 12 h 542"/>
                <a:gd name="T4" fmla="*/ 567 w 613"/>
                <a:gd name="T5" fmla="*/ 30 h 542"/>
                <a:gd name="T6" fmla="*/ 602 w 613"/>
                <a:gd name="T7" fmla="*/ 56 h 542"/>
                <a:gd name="T8" fmla="*/ 613 w 613"/>
                <a:gd name="T9" fmla="*/ 89 h 542"/>
                <a:gd name="T10" fmla="*/ 604 w 613"/>
                <a:gd name="T11" fmla="*/ 115 h 542"/>
                <a:gd name="T12" fmla="*/ 579 w 613"/>
                <a:gd name="T13" fmla="*/ 133 h 542"/>
                <a:gd name="T14" fmla="*/ 544 w 613"/>
                <a:gd name="T15" fmla="*/ 139 h 542"/>
                <a:gd name="T16" fmla="*/ 501 w 613"/>
                <a:gd name="T17" fmla="*/ 131 h 542"/>
                <a:gd name="T18" fmla="*/ 464 w 613"/>
                <a:gd name="T19" fmla="*/ 110 h 542"/>
                <a:gd name="T20" fmla="*/ 431 w 613"/>
                <a:gd name="T21" fmla="*/ 84 h 542"/>
                <a:gd name="T22" fmla="*/ 396 w 613"/>
                <a:gd name="T23" fmla="*/ 59 h 542"/>
                <a:gd name="T24" fmla="*/ 357 w 613"/>
                <a:gd name="T25" fmla="*/ 44 h 542"/>
                <a:gd name="T26" fmla="*/ 305 w 613"/>
                <a:gd name="T27" fmla="*/ 44 h 542"/>
                <a:gd name="T28" fmla="*/ 253 w 613"/>
                <a:gd name="T29" fmla="*/ 65 h 542"/>
                <a:gd name="T30" fmla="*/ 210 w 613"/>
                <a:gd name="T31" fmla="*/ 104 h 542"/>
                <a:gd name="T32" fmla="*/ 179 w 613"/>
                <a:gd name="T33" fmla="*/ 157 h 542"/>
                <a:gd name="T34" fmla="*/ 163 w 613"/>
                <a:gd name="T35" fmla="*/ 222 h 542"/>
                <a:gd name="T36" fmla="*/ 163 w 613"/>
                <a:gd name="T37" fmla="*/ 296 h 542"/>
                <a:gd name="T38" fmla="*/ 180 w 613"/>
                <a:gd name="T39" fmla="*/ 364 h 542"/>
                <a:gd name="T40" fmla="*/ 214 w 613"/>
                <a:gd name="T41" fmla="*/ 419 h 542"/>
                <a:gd name="T42" fmla="*/ 263 w 613"/>
                <a:gd name="T43" fmla="*/ 457 h 542"/>
                <a:gd name="T44" fmla="*/ 324 w 613"/>
                <a:gd name="T45" fmla="*/ 478 h 542"/>
                <a:gd name="T46" fmla="*/ 391 w 613"/>
                <a:gd name="T47" fmla="*/ 479 h 542"/>
                <a:gd name="T48" fmla="*/ 454 w 613"/>
                <a:gd name="T49" fmla="*/ 464 h 542"/>
                <a:gd name="T50" fmla="*/ 515 w 613"/>
                <a:gd name="T51" fmla="*/ 433 h 542"/>
                <a:gd name="T52" fmla="*/ 579 w 613"/>
                <a:gd name="T53" fmla="*/ 383 h 542"/>
                <a:gd name="T54" fmla="*/ 571 w 613"/>
                <a:gd name="T55" fmla="*/ 441 h 542"/>
                <a:gd name="T56" fmla="*/ 488 w 613"/>
                <a:gd name="T57" fmla="*/ 497 h 542"/>
                <a:gd name="T58" fmla="*/ 396 w 613"/>
                <a:gd name="T59" fmla="*/ 530 h 542"/>
                <a:gd name="T60" fmla="*/ 297 w 613"/>
                <a:gd name="T61" fmla="*/ 542 h 542"/>
                <a:gd name="T62" fmla="*/ 213 w 613"/>
                <a:gd name="T63" fmla="*/ 533 h 542"/>
                <a:gd name="T64" fmla="*/ 142 w 613"/>
                <a:gd name="T65" fmla="*/ 510 h 542"/>
                <a:gd name="T66" fmla="*/ 82 w 613"/>
                <a:gd name="T67" fmla="*/ 472 h 542"/>
                <a:gd name="T68" fmla="*/ 38 w 613"/>
                <a:gd name="T69" fmla="*/ 423 h 542"/>
                <a:gd name="T70" fmla="*/ 10 w 613"/>
                <a:gd name="T71" fmla="*/ 362 h 542"/>
                <a:gd name="T72" fmla="*/ 0 w 613"/>
                <a:gd name="T73" fmla="*/ 292 h 542"/>
                <a:gd name="T74" fmla="*/ 11 w 613"/>
                <a:gd name="T75" fmla="*/ 216 h 542"/>
                <a:gd name="T76" fmla="*/ 45 w 613"/>
                <a:gd name="T77" fmla="*/ 150 h 542"/>
                <a:gd name="T78" fmla="*/ 96 w 613"/>
                <a:gd name="T79" fmla="*/ 94 h 542"/>
                <a:gd name="T80" fmla="*/ 166 w 613"/>
                <a:gd name="T81" fmla="*/ 49 h 542"/>
                <a:gd name="T82" fmla="*/ 251 w 613"/>
                <a:gd name="T83" fmla="*/ 19 h 542"/>
                <a:gd name="T84" fmla="*/ 349 w 613"/>
                <a:gd name="T85" fmla="*/ 2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13" h="542">
                  <a:moveTo>
                    <a:pt x="403" y="0"/>
                  </a:moveTo>
                  <a:lnTo>
                    <a:pt x="444" y="2"/>
                  </a:lnTo>
                  <a:lnTo>
                    <a:pt x="481" y="5"/>
                  </a:lnTo>
                  <a:lnTo>
                    <a:pt x="515" y="12"/>
                  </a:lnTo>
                  <a:lnTo>
                    <a:pt x="543" y="20"/>
                  </a:lnTo>
                  <a:lnTo>
                    <a:pt x="567" y="30"/>
                  </a:lnTo>
                  <a:lnTo>
                    <a:pt x="588" y="42"/>
                  </a:lnTo>
                  <a:lnTo>
                    <a:pt x="602" y="56"/>
                  </a:lnTo>
                  <a:lnTo>
                    <a:pt x="610" y="71"/>
                  </a:lnTo>
                  <a:lnTo>
                    <a:pt x="613" y="89"/>
                  </a:lnTo>
                  <a:lnTo>
                    <a:pt x="611" y="103"/>
                  </a:lnTo>
                  <a:lnTo>
                    <a:pt x="604" y="115"/>
                  </a:lnTo>
                  <a:lnTo>
                    <a:pt x="594" y="125"/>
                  </a:lnTo>
                  <a:lnTo>
                    <a:pt x="579" y="133"/>
                  </a:lnTo>
                  <a:lnTo>
                    <a:pt x="563" y="138"/>
                  </a:lnTo>
                  <a:lnTo>
                    <a:pt x="544" y="139"/>
                  </a:lnTo>
                  <a:lnTo>
                    <a:pt x="521" y="137"/>
                  </a:lnTo>
                  <a:lnTo>
                    <a:pt x="501" y="131"/>
                  </a:lnTo>
                  <a:lnTo>
                    <a:pt x="481" y="122"/>
                  </a:lnTo>
                  <a:lnTo>
                    <a:pt x="464" y="110"/>
                  </a:lnTo>
                  <a:lnTo>
                    <a:pt x="447" y="97"/>
                  </a:lnTo>
                  <a:lnTo>
                    <a:pt x="431" y="84"/>
                  </a:lnTo>
                  <a:lnTo>
                    <a:pt x="414" y="71"/>
                  </a:lnTo>
                  <a:lnTo>
                    <a:pt x="396" y="59"/>
                  </a:lnTo>
                  <a:lnTo>
                    <a:pt x="377" y="50"/>
                  </a:lnTo>
                  <a:lnTo>
                    <a:pt x="357" y="44"/>
                  </a:lnTo>
                  <a:lnTo>
                    <a:pt x="335" y="42"/>
                  </a:lnTo>
                  <a:lnTo>
                    <a:pt x="305" y="44"/>
                  </a:lnTo>
                  <a:lnTo>
                    <a:pt x="278" y="52"/>
                  </a:lnTo>
                  <a:lnTo>
                    <a:pt x="253" y="65"/>
                  </a:lnTo>
                  <a:lnTo>
                    <a:pt x="230" y="83"/>
                  </a:lnTo>
                  <a:lnTo>
                    <a:pt x="210" y="104"/>
                  </a:lnTo>
                  <a:lnTo>
                    <a:pt x="193" y="129"/>
                  </a:lnTo>
                  <a:lnTo>
                    <a:pt x="179" y="157"/>
                  </a:lnTo>
                  <a:lnTo>
                    <a:pt x="169" y="188"/>
                  </a:lnTo>
                  <a:lnTo>
                    <a:pt x="163" y="222"/>
                  </a:lnTo>
                  <a:lnTo>
                    <a:pt x="160" y="257"/>
                  </a:lnTo>
                  <a:lnTo>
                    <a:pt x="163" y="296"/>
                  </a:lnTo>
                  <a:lnTo>
                    <a:pt x="169" y="331"/>
                  </a:lnTo>
                  <a:lnTo>
                    <a:pt x="180" y="364"/>
                  </a:lnTo>
                  <a:lnTo>
                    <a:pt x="195" y="393"/>
                  </a:lnTo>
                  <a:lnTo>
                    <a:pt x="214" y="419"/>
                  </a:lnTo>
                  <a:lnTo>
                    <a:pt x="237" y="440"/>
                  </a:lnTo>
                  <a:lnTo>
                    <a:pt x="263" y="457"/>
                  </a:lnTo>
                  <a:lnTo>
                    <a:pt x="291" y="469"/>
                  </a:lnTo>
                  <a:lnTo>
                    <a:pt x="324" y="478"/>
                  </a:lnTo>
                  <a:lnTo>
                    <a:pt x="358" y="481"/>
                  </a:lnTo>
                  <a:lnTo>
                    <a:pt x="391" y="479"/>
                  </a:lnTo>
                  <a:lnTo>
                    <a:pt x="423" y="474"/>
                  </a:lnTo>
                  <a:lnTo>
                    <a:pt x="454" y="464"/>
                  </a:lnTo>
                  <a:lnTo>
                    <a:pt x="484" y="451"/>
                  </a:lnTo>
                  <a:lnTo>
                    <a:pt x="515" y="433"/>
                  </a:lnTo>
                  <a:lnTo>
                    <a:pt x="546" y="411"/>
                  </a:lnTo>
                  <a:lnTo>
                    <a:pt x="579" y="383"/>
                  </a:lnTo>
                  <a:lnTo>
                    <a:pt x="610" y="404"/>
                  </a:lnTo>
                  <a:lnTo>
                    <a:pt x="571" y="441"/>
                  </a:lnTo>
                  <a:lnTo>
                    <a:pt x="531" y="471"/>
                  </a:lnTo>
                  <a:lnTo>
                    <a:pt x="488" y="497"/>
                  </a:lnTo>
                  <a:lnTo>
                    <a:pt x="443" y="516"/>
                  </a:lnTo>
                  <a:lnTo>
                    <a:pt x="396" y="530"/>
                  </a:lnTo>
                  <a:lnTo>
                    <a:pt x="348" y="538"/>
                  </a:lnTo>
                  <a:lnTo>
                    <a:pt x="297" y="542"/>
                  </a:lnTo>
                  <a:lnTo>
                    <a:pt x="255" y="540"/>
                  </a:lnTo>
                  <a:lnTo>
                    <a:pt x="213" y="533"/>
                  </a:lnTo>
                  <a:lnTo>
                    <a:pt x="176" y="523"/>
                  </a:lnTo>
                  <a:lnTo>
                    <a:pt x="142" y="510"/>
                  </a:lnTo>
                  <a:lnTo>
                    <a:pt x="110" y="493"/>
                  </a:lnTo>
                  <a:lnTo>
                    <a:pt x="82" y="472"/>
                  </a:lnTo>
                  <a:lnTo>
                    <a:pt x="58" y="449"/>
                  </a:lnTo>
                  <a:lnTo>
                    <a:pt x="38" y="423"/>
                  </a:lnTo>
                  <a:lnTo>
                    <a:pt x="21" y="393"/>
                  </a:lnTo>
                  <a:lnTo>
                    <a:pt x="10" y="362"/>
                  </a:lnTo>
                  <a:lnTo>
                    <a:pt x="2" y="327"/>
                  </a:lnTo>
                  <a:lnTo>
                    <a:pt x="0" y="292"/>
                  </a:lnTo>
                  <a:lnTo>
                    <a:pt x="3" y="252"/>
                  </a:lnTo>
                  <a:lnTo>
                    <a:pt x="11" y="216"/>
                  </a:lnTo>
                  <a:lnTo>
                    <a:pt x="25" y="181"/>
                  </a:lnTo>
                  <a:lnTo>
                    <a:pt x="45" y="150"/>
                  </a:lnTo>
                  <a:lnTo>
                    <a:pt x="68" y="120"/>
                  </a:lnTo>
                  <a:lnTo>
                    <a:pt x="96" y="94"/>
                  </a:lnTo>
                  <a:lnTo>
                    <a:pt x="130" y="70"/>
                  </a:lnTo>
                  <a:lnTo>
                    <a:pt x="166" y="49"/>
                  </a:lnTo>
                  <a:lnTo>
                    <a:pt x="206" y="33"/>
                  </a:lnTo>
                  <a:lnTo>
                    <a:pt x="251" y="19"/>
                  </a:lnTo>
                  <a:lnTo>
                    <a:pt x="298" y="8"/>
                  </a:lnTo>
                  <a:lnTo>
                    <a:pt x="349" y="2"/>
                  </a:lnTo>
                  <a:lnTo>
                    <a:pt x="403"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7" name="Freeform 13"/>
            <p:cNvSpPr>
              <a:spLocks/>
            </p:cNvSpPr>
            <p:nvPr/>
          </p:nvSpPr>
          <p:spPr bwMode="auto">
            <a:xfrm>
              <a:off x="3626" y="2021"/>
              <a:ext cx="34" cy="64"/>
            </a:xfrm>
            <a:custGeom>
              <a:avLst/>
              <a:gdLst>
                <a:gd name="T0" fmla="*/ 0 w 136"/>
                <a:gd name="T1" fmla="*/ 0 h 254"/>
                <a:gd name="T2" fmla="*/ 136 w 136"/>
                <a:gd name="T3" fmla="*/ 0 h 254"/>
                <a:gd name="T4" fmla="*/ 136 w 136"/>
                <a:gd name="T5" fmla="*/ 32 h 254"/>
                <a:gd name="T6" fmla="*/ 36 w 136"/>
                <a:gd name="T7" fmla="*/ 32 h 254"/>
                <a:gd name="T8" fmla="*/ 36 w 136"/>
                <a:gd name="T9" fmla="*/ 103 h 254"/>
                <a:gd name="T10" fmla="*/ 136 w 136"/>
                <a:gd name="T11" fmla="*/ 103 h 254"/>
                <a:gd name="T12" fmla="*/ 136 w 136"/>
                <a:gd name="T13" fmla="*/ 136 h 254"/>
                <a:gd name="T14" fmla="*/ 36 w 136"/>
                <a:gd name="T15" fmla="*/ 136 h 254"/>
                <a:gd name="T16" fmla="*/ 36 w 136"/>
                <a:gd name="T17" fmla="*/ 254 h 254"/>
                <a:gd name="T18" fmla="*/ 0 w 136"/>
                <a:gd name="T19" fmla="*/ 254 h 254"/>
                <a:gd name="T20" fmla="*/ 0 w 136"/>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6" h="254">
                  <a:moveTo>
                    <a:pt x="0" y="0"/>
                  </a:moveTo>
                  <a:lnTo>
                    <a:pt x="136" y="0"/>
                  </a:lnTo>
                  <a:lnTo>
                    <a:pt x="136" y="32"/>
                  </a:lnTo>
                  <a:lnTo>
                    <a:pt x="36" y="32"/>
                  </a:lnTo>
                  <a:lnTo>
                    <a:pt x="36" y="103"/>
                  </a:lnTo>
                  <a:lnTo>
                    <a:pt x="136" y="103"/>
                  </a:lnTo>
                  <a:lnTo>
                    <a:pt x="136" y="136"/>
                  </a:lnTo>
                  <a:lnTo>
                    <a:pt x="36" y="136"/>
                  </a:lnTo>
                  <a:lnTo>
                    <a:pt x="36"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8" name="Freeform 14"/>
            <p:cNvSpPr>
              <a:spLocks/>
            </p:cNvSpPr>
            <p:nvPr/>
          </p:nvSpPr>
          <p:spPr bwMode="auto">
            <a:xfrm>
              <a:off x="3680" y="2021"/>
              <a:ext cx="55" cy="65"/>
            </a:xfrm>
            <a:custGeom>
              <a:avLst/>
              <a:gdLst>
                <a:gd name="T0" fmla="*/ 0 w 220"/>
                <a:gd name="T1" fmla="*/ 0 h 257"/>
                <a:gd name="T2" fmla="*/ 36 w 220"/>
                <a:gd name="T3" fmla="*/ 0 h 257"/>
                <a:gd name="T4" fmla="*/ 36 w 220"/>
                <a:gd name="T5" fmla="*/ 145 h 257"/>
                <a:gd name="T6" fmla="*/ 37 w 220"/>
                <a:gd name="T7" fmla="*/ 166 h 257"/>
                <a:gd name="T8" fmla="*/ 41 w 220"/>
                <a:gd name="T9" fmla="*/ 182 h 257"/>
                <a:gd name="T10" fmla="*/ 45 w 220"/>
                <a:gd name="T11" fmla="*/ 195 h 257"/>
                <a:gd name="T12" fmla="*/ 56 w 220"/>
                <a:gd name="T13" fmla="*/ 207 h 257"/>
                <a:gd name="T14" fmla="*/ 70 w 220"/>
                <a:gd name="T15" fmla="*/ 217 h 257"/>
                <a:gd name="T16" fmla="*/ 88 w 220"/>
                <a:gd name="T17" fmla="*/ 223 h 257"/>
                <a:gd name="T18" fmla="*/ 110 w 220"/>
                <a:gd name="T19" fmla="*/ 225 h 257"/>
                <a:gd name="T20" fmla="*/ 130 w 220"/>
                <a:gd name="T21" fmla="*/ 224 h 257"/>
                <a:gd name="T22" fmla="*/ 148 w 220"/>
                <a:gd name="T23" fmla="*/ 218 h 257"/>
                <a:gd name="T24" fmla="*/ 163 w 220"/>
                <a:gd name="T25" fmla="*/ 209 h 257"/>
                <a:gd name="T26" fmla="*/ 172 w 220"/>
                <a:gd name="T27" fmla="*/ 199 h 257"/>
                <a:gd name="T28" fmla="*/ 178 w 220"/>
                <a:gd name="T29" fmla="*/ 187 h 257"/>
                <a:gd name="T30" fmla="*/ 181 w 220"/>
                <a:gd name="T31" fmla="*/ 176 h 257"/>
                <a:gd name="T32" fmla="*/ 183 w 220"/>
                <a:gd name="T33" fmla="*/ 163 h 257"/>
                <a:gd name="T34" fmla="*/ 183 w 220"/>
                <a:gd name="T35" fmla="*/ 145 h 257"/>
                <a:gd name="T36" fmla="*/ 183 w 220"/>
                <a:gd name="T37" fmla="*/ 0 h 257"/>
                <a:gd name="T38" fmla="*/ 220 w 220"/>
                <a:gd name="T39" fmla="*/ 0 h 257"/>
                <a:gd name="T40" fmla="*/ 220 w 220"/>
                <a:gd name="T41" fmla="*/ 145 h 257"/>
                <a:gd name="T42" fmla="*/ 219 w 220"/>
                <a:gd name="T43" fmla="*/ 162 h 257"/>
                <a:gd name="T44" fmla="*/ 218 w 220"/>
                <a:gd name="T45" fmla="*/ 177 h 257"/>
                <a:gd name="T46" fmla="*/ 215 w 220"/>
                <a:gd name="T47" fmla="*/ 188 h 257"/>
                <a:gd name="T48" fmla="*/ 211 w 220"/>
                <a:gd name="T49" fmla="*/ 203 h 257"/>
                <a:gd name="T50" fmla="*/ 205 w 220"/>
                <a:gd name="T51" fmla="*/ 214 h 257"/>
                <a:gd name="T52" fmla="*/ 198 w 220"/>
                <a:gd name="T53" fmla="*/ 223 h 257"/>
                <a:gd name="T54" fmla="*/ 190 w 220"/>
                <a:gd name="T55" fmla="*/ 231 h 257"/>
                <a:gd name="T56" fmla="*/ 173 w 220"/>
                <a:gd name="T57" fmla="*/ 243 h 257"/>
                <a:gd name="T58" fmla="*/ 155 w 220"/>
                <a:gd name="T59" fmla="*/ 251 h 257"/>
                <a:gd name="T60" fmla="*/ 134 w 220"/>
                <a:gd name="T61" fmla="*/ 255 h 257"/>
                <a:gd name="T62" fmla="*/ 110 w 220"/>
                <a:gd name="T63" fmla="*/ 257 h 257"/>
                <a:gd name="T64" fmla="*/ 86 w 220"/>
                <a:gd name="T65" fmla="*/ 255 h 257"/>
                <a:gd name="T66" fmla="*/ 65 w 220"/>
                <a:gd name="T67" fmla="*/ 251 h 257"/>
                <a:gd name="T68" fmla="*/ 47 w 220"/>
                <a:gd name="T69" fmla="*/ 243 h 257"/>
                <a:gd name="T70" fmla="*/ 30 w 220"/>
                <a:gd name="T71" fmla="*/ 232 h 257"/>
                <a:gd name="T72" fmla="*/ 21 w 220"/>
                <a:gd name="T73" fmla="*/ 223 h 257"/>
                <a:gd name="T74" fmla="*/ 14 w 220"/>
                <a:gd name="T75" fmla="*/ 214 h 257"/>
                <a:gd name="T76" fmla="*/ 9 w 220"/>
                <a:gd name="T77" fmla="*/ 203 h 257"/>
                <a:gd name="T78" fmla="*/ 4 w 220"/>
                <a:gd name="T79" fmla="*/ 189 h 257"/>
                <a:gd name="T80" fmla="*/ 2 w 220"/>
                <a:gd name="T81" fmla="*/ 178 h 257"/>
                <a:gd name="T82" fmla="*/ 0 w 220"/>
                <a:gd name="T83" fmla="*/ 163 h 257"/>
                <a:gd name="T84" fmla="*/ 0 w 220"/>
                <a:gd name="T85" fmla="*/ 144 h 257"/>
                <a:gd name="T86" fmla="*/ 0 w 220"/>
                <a:gd name="T87" fmla="*/ 0 h 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0" h="257">
                  <a:moveTo>
                    <a:pt x="0" y="0"/>
                  </a:moveTo>
                  <a:lnTo>
                    <a:pt x="36" y="0"/>
                  </a:lnTo>
                  <a:lnTo>
                    <a:pt x="36" y="145"/>
                  </a:lnTo>
                  <a:lnTo>
                    <a:pt x="37" y="166"/>
                  </a:lnTo>
                  <a:lnTo>
                    <a:pt x="41" y="182"/>
                  </a:lnTo>
                  <a:lnTo>
                    <a:pt x="45" y="195"/>
                  </a:lnTo>
                  <a:lnTo>
                    <a:pt x="56" y="207"/>
                  </a:lnTo>
                  <a:lnTo>
                    <a:pt x="70" y="217"/>
                  </a:lnTo>
                  <a:lnTo>
                    <a:pt x="88" y="223"/>
                  </a:lnTo>
                  <a:lnTo>
                    <a:pt x="110" y="225"/>
                  </a:lnTo>
                  <a:lnTo>
                    <a:pt x="130" y="224"/>
                  </a:lnTo>
                  <a:lnTo>
                    <a:pt x="148" y="218"/>
                  </a:lnTo>
                  <a:lnTo>
                    <a:pt x="163" y="209"/>
                  </a:lnTo>
                  <a:lnTo>
                    <a:pt x="172" y="199"/>
                  </a:lnTo>
                  <a:lnTo>
                    <a:pt x="178" y="187"/>
                  </a:lnTo>
                  <a:lnTo>
                    <a:pt x="181" y="176"/>
                  </a:lnTo>
                  <a:lnTo>
                    <a:pt x="183" y="163"/>
                  </a:lnTo>
                  <a:lnTo>
                    <a:pt x="183" y="145"/>
                  </a:lnTo>
                  <a:lnTo>
                    <a:pt x="183" y="0"/>
                  </a:lnTo>
                  <a:lnTo>
                    <a:pt x="220" y="0"/>
                  </a:lnTo>
                  <a:lnTo>
                    <a:pt x="220" y="145"/>
                  </a:lnTo>
                  <a:lnTo>
                    <a:pt x="219" y="162"/>
                  </a:lnTo>
                  <a:lnTo>
                    <a:pt x="218" y="177"/>
                  </a:lnTo>
                  <a:lnTo>
                    <a:pt x="215" y="188"/>
                  </a:lnTo>
                  <a:lnTo>
                    <a:pt x="211" y="203"/>
                  </a:lnTo>
                  <a:lnTo>
                    <a:pt x="205" y="214"/>
                  </a:lnTo>
                  <a:lnTo>
                    <a:pt x="198" y="223"/>
                  </a:lnTo>
                  <a:lnTo>
                    <a:pt x="190" y="231"/>
                  </a:lnTo>
                  <a:lnTo>
                    <a:pt x="173" y="243"/>
                  </a:lnTo>
                  <a:lnTo>
                    <a:pt x="155" y="251"/>
                  </a:lnTo>
                  <a:lnTo>
                    <a:pt x="134" y="255"/>
                  </a:lnTo>
                  <a:lnTo>
                    <a:pt x="110" y="257"/>
                  </a:lnTo>
                  <a:lnTo>
                    <a:pt x="86" y="255"/>
                  </a:lnTo>
                  <a:lnTo>
                    <a:pt x="65" y="251"/>
                  </a:lnTo>
                  <a:lnTo>
                    <a:pt x="47" y="243"/>
                  </a:lnTo>
                  <a:lnTo>
                    <a:pt x="30" y="232"/>
                  </a:lnTo>
                  <a:lnTo>
                    <a:pt x="21" y="223"/>
                  </a:lnTo>
                  <a:lnTo>
                    <a:pt x="14" y="214"/>
                  </a:lnTo>
                  <a:lnTo>
                    <a:pt x="9" y="203"/>
                  </a:lnTo>
                  <a:lnTo>
                    <a:pt x="4" y="189"/>
                  </a:lnTo>
                  <a:lnTo>
                    <a:pt x="2" y="178"/>
                  </a:lnTo>
                  <a:lnTo>
                    <a:pt x="0" y="163"/>
                  </a:lnTo>
                  <a:lnTo>
                    <a:pt x="0" y="14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19" name="Freeform 15"/>
            <p:cNvSpPr>
              <a:spLocks/>
            </p:cNvSpPr>
            <p:nvPr/>
          </p:nvSpPr>
          <p:spPr bwMode="auto">
            <a:xfrm>
              <a:off x="3759" y="2021"/>
              <a:ext cx="59" cy="64"/>
            </a:xfrm>
            <a:custGeom>
              <a:avLst/>
              <a:gdLst>
                <a:gd name="T0" fmla="*/ 0 w 238"/>
                <a:gd name="T1" fmla="*/ 0 h 254"/>
                <a:gd name="T2" fmla="*/ 31 w 238"/>
                <a:gd name="T3" fmla="*/ 0 h 254"/>
                <a:gd name="T4" fmla="*/ 203 w 238"/>
                <a:gd name="T5" fmla="*/ 198 h 254"/>
                <a:gd name="T6" fmla="*/ 203 w 238"/>
                <a:gd name="T7" fmla="*/ 0 h 254"/>
                <a:gd name="T8" fmla="*/ 238 w 238"/>
                <a:gd name="T9" fmla="*/ 0 h 254"/>
                <a:gd name="T10" fmla="*/ 238 w 238"/>
                <a:gd name="T11" fmla="*/ 254 h 254"/>
                <a:gd name="T12" fmla="*/ 207 w 238"/>
                <a:gd name="T13" fmla="*/ 254 h 254"/>
                <a:gd name="T14" fmla="*/ 35 w 238"/>
                <a:gd name="T15" fmla="*/ 58 h 254"/>
                <a:gd name="T16" fmla="*/ 35 w 238"/>
                <a:gd name="T17" fmla="*/ 254 h 254"/>
                <a:gd name="T18" fmla="*/ 0 w 238"/>
                <a:gd name="T19" fmla="*/ 254 h 254"/>
                <a:gd name="T20" fmla="*/ 0 w 238"/>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8" h="254">
                  <a:moveTo>
                    <a:pt x="0" y="0"/>
                  </a:moveTo>
                  <a:lnTo>
                    <a:pt x="31" y="0"/>
                  </a:lnTo>
                  <a:lnTo>
                    <a:pt x="203" y="198"/>
                  </a:lnTo>
                  <a:lnTo>
                    <a:pt x="203" y="0"/>
                  </a:lnTo>
                  <a:lnTo>
                    <a:pt x="238" y="0"/>
                  </a:lnTo>
                  <a:lnTo>
                    <a:pt x="238" y="254"/>
                  </a:lnTo>
                  <a:lnTo>
                    <a:pt x="207"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0" name="Freeform 16"/>
            <p:cNvSpPr>
              <a:spLocks noEditPoints="1"/>
            </p:cNvSpPr>
            <p:nvPr/>
          </p:nvSpPr>
          <p:spPr bwMode="auto">
            <a:xfrm>
              <a:off x="3843" y="2021"/>
              <a:ext cx="59" cy="64"/>
            </a:xfrm>
            <a:custGeom>
              <a:avLst/>
              <a:gdLst>
                <a:gd name="T0" fmla="*/ 37 w 235"/>
                <a:gd name="T1" fmla="*/ 32 h 254"/>
                <a:gd name="T2" fmla="*/ 37 w 235"/>
                <a:gd name="T3" fmla="*/ 222 h 254"/>
                <a:gd name="T4" fmla="*/ 83 w 235"/>
                <a:gd name="T5" fmla="*/ 222 h 254"/>
                <a:gd name="T6" fmla="*/ 107 w 235"/>
                <a:gd name="T7" fmla="*/ 221 h 254"/>
                <a:gd name="T8" fmla="*/ 125 w 235"/>
                <a:gd name="T9" fmla="*/ 218 h 254"/>
                <a:gd name="T10" fmla="*/ 140 w 235"/>
                <a:gd name="T11" fmla="*/ 214 h 254"/>
                <a:gd name="T12" fmla="*/ 151 w 235"/>
                <a:gd name="T13" fmla="*/ 209 h 254"/>
                <a:gd name="T14" fmla="*/ 161 w 235"/>
                <a:gd name="T15" fmla="*/ 203 h 254"/>
                <a:gd name="T16" fmla="*/ 170 w 235"/>
                <a:gd name="T17" fmla="*/ 195 h 254"/>
                <a:gd name="T18" fmla="*/ 182 w 235"/>
                <a:gd name="T19" fmla="*/ 180 h 254"/>
                <a:gd name="T20" fmla="*/ 190 w 235"/>
                <a:gd name="T21" fmla="*/ 163 h 254"/>
                <a:gd name="T22" fmla="*/ 195 w 235"/>
                <a:gd name="T23" fmla="*/ 146 h 254"/>
                <a:gd name="T24" fmla="*/ 197 w 235"/>
                <a:gd name="T25" fmla="*/ 125 h 254"/>
                <a:gd name="T26" fmla="*/ 195 w 235"/>
                <a:gd name="T27" fmla="*/ 106 h 254"/>
                <a:gd name="T28" fmla="*/ 190 w 235"/>
                <a:gd name="T29" fmla="*/ 88 h 254"/>
                <a:gd name="T30" fmla="*/ 181 w 235"/>
                <a:gd name="T31" fmla="*/ 73 h 254"/>
                <a:gd name="T32" fmla="*/ 169 w 235"/>
                <a:gd name="T33" fmla="*/ 58 h 254"/>
                <a:gd name="T34" fmla="*/ 158 w 235"/>
                <a:gd name="T35" fmla="*/ 49 h 254"/>
                <a:gd name="T36" fmla="*/ 146 w 235"/>
                <a:gd name="T37" fmla="*/ 42 h 254"/>
                <a:gd name="T38" fmla="*/ 133 w 235"/>
                <a:gd name="T39" fmla="*/ 37 h 254"/>
                <a:gd name="T40" fmla="*/ 120 w 235"/>
                <a:gd name="T41" fmla="*/ 34 h 254"/>
                <a:gd name="T42" fmla="*/ 111 w 235"/>
                <a:gd name="T43" fmla="*/ 33 h 254"/>
                <a:gd name="T44" fmla="*/ 98 w 235"/>
                <a:gd name="T45" fmla="*/ 33 h 254"/>
                <a:gd name="T46" fmla="*/ 82 w 235"/>
                <a:gd name="T47" fmla="*/ 32 h 254"/>
                <a:gd name="T48" fmla="*/ 37 w 235"/>
                <a:gd name="T49" fmla="*/ 32 h 254"/>
                <a:gd name="T50" fmla="*/ 0 w 235"/>
                <a:gd name="T51" fmla="*/ 0 h 254"/>
                <a:gd name="T52" fmla="*/ 86 w 235"/>
                <a:gd name="T53" fmla="*/ 0 h 254"/>
                <a:gd name="T54" fmla="*/ 110 w 235"/>
                <a:gd name="T55" fmla="*/ 1 h 254"/>
                <a:gd name="T56" fmla="*/ 133 w 235"/>
                <a:gd name="T57" fmla="*/ 4 h 254"/>
                <a:gd name="T58" fmla="*/ 152 w 235"/>
                <a:gd name="T59" fmla="*/ 9 h 254"/>
                <a:gd name="T60" fmla="*/ 169 w 235"/>
                <a:gd name="T61" fmla="*/ 16 h 254"/>
                <a:gd name="T62" fmla="*/ 187 w 235"/>
                <a:gd name="T63" fmla="*/ 28 h 254"/>
                <a:gd name="T64" fmla="*/ 203 w 235"/>
                <a:gd name="T65" fmla="*/ 43 h 254"/>
                <a:gd name="T66" fmla="*/ 216 w 235"/>
                <a:gd name="T67" fmla="*/ 62 h 254"/>
                <a:gd name="T68" fmla="*/ 227 w 235"/>
                <a:gd name="T69" fmla="*/ 82 h 254"/>
                <a:gd name="T70" fmla="*/ 233 w 235"/>
                <a:gd name="T71" fmla="*/ 104 h 254"/>
                <a:gd name="T72" fmla="*/ 235 w 235"/>
                <a:gd name="T73" fmla="*/ 128 h 254"/>
                <a:gd name="T74" fmla="*/ 233 w 235"/>
                <a:gd name="T75" fmla="*/ 152 h 254"/>
                <a:gd name="T76" fmla="*/ 225 w 235"/>
                <a:gd name="T77" fmla="*/ 176 h 254"/>
                <a:gd name="T78" fmla="*/ 213 w 235"/>
                <a:gd name="T79" fmla="*/ 199 h 254"/>
                <a:gd name="T80" fmla="*/ 196 w 235"/>
                <a:gd name="T81" fmla="*/ 217 h 254"/>
                <a:gd name="T82" fmla="*/ 177 w 235"/>
                <a:gd name="T83" fmla="*/ 233 h 254"/>
                <a:gd name="T84" fmla="*/ 154 w 235"/>
                <a:gd name="T85" fmla="*/ 244 h 254"/>
                <a:gd name="T86" fmla="*/ 140 w 235"/>
                <a:gd name="T87" fmla="*/ 249 h 254"/>
                <a:gd name="T88" fmla="*/ 127 w 235"/>
                <a:gd name="T89" fmla="*/ 252 h 254"/>
                <a:gd name="T90" fmla="*/ 116 w 235"/>
                <a:gd name="T91" fmla="*/ 253 h 254"/>
                <a:gd name="T92" fmla="*/ 101 w 235"/>
                <a:gd name="T93" fmla="*/ 254 h 254"/>
                <a:gd name="T94" fmla="*/ 81 w 235"/>
                <a:gd name="T95" fmla="*/ 254 h 254"/>
                <a:gd name="T96" fmla="*/ 0 w 235"/>
                <a:gd name="T97" fmla="*/ 254 h 254"/>
                <a:gd name="T98" fmla="*/ 0 w 235"/>
                <a:gd name="T99"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35" h="254">
                  <a:moveTo>
                    <a:pt x="37" y="32"/>
                  </a:moveTo>
                  <a:lnTo>
                    <a:pt x="37" y="222"/>
                  </a:lnTo>
                  <a:lnTo>
                    <a:pt x="83" y="222"/>
                  </a:lnTo>
                  <a:lnTo>
                    <a:pt x="107" y="221"/>
                  </a:lnTo>
                  <a:lnTo>
                    <a:pt x="125" y="218"/>
                  </a:lnTo>
                  <a:lnTo>
                    <a:pt x="140" y="214"/>
                  </a:lnTo>
                  <a:lnTo>
                    <a:pt x="151" y="209"/>
                  </a:lnTo>
                  <a:lnTo>
                    <a:pt x="161" y="203"/>
                  </a:lnTo>
                  <a:lnTo>
                    <a:pt x="170" y="195"/>
                  </a:lnTo>
                  <a:lnTo>
                    <a:pt x="182" y="180"/>
                  </a:lnTo>
                  <a:lnTo>
                    <a:pt x="190" y="163"/>
                  </a:lnTo>
                  <a:lnTo>
                    <a:pt x="195" y="146"/>
                  </a:lnTo>
                  <a:lnTo>
                    <a:pt x="197" y="125"/>
                  </a:lnTo>
                  <a:lnTo>
                    <a:pt x="195" y="106"/>
                  </a:lnTo>
                  <a:lnTo>
                    <a:pt x="190" y="88"/>
                  </a:lnTo>
                  <a:lnTo>
                    <a:pt x="181" y="73"/>
                  </a:lnTo>
                  <a:lnTo>
                    <a:pt x="169" y="58"/>
                  </a:lnTo>
                  <a:lnTo>
                    <a:pt x="158" y="49"/>
                  </a:lnTo>
                  <a:lnTo>
                    <a:pt x="146" y="42"/>
                  </a:lnTo>
                  <a:lnTo>
                    <a:pt x="133" y="37"/>
                  </a:lnTo>
                  <a:lnTo>
                    <a:pt x="120" y="34"/>
                  </a:lnTo>
                  <a:lnTo>
                    <a:pt x="111" y="33"/>
                  </a:lnTo>
                  <a:lnTo>
                    <a:pt x="98" y="33"/>
                  </a:lnTo>
                  <a:lnTo>
                    <a:pt x="82" y="32"/>
                  </a:lnTo>
                  <a:lnTo>
                    <a:pt x="37" y="32"/>
                  </a:lnTo>
                  <a:close/>
                  <a:moveTo>
                    <a:pt x="0" y="0"/>
                  </a:moveTo>
                  <a:lnTo>
                    <a:pt x="86" y="0"/>
                  </a:lnTo>
                  <a:lnTo>
                    <a:pt x="110" y="1"/>
                  </a:lnTo>
                  <a:lnTo>
                    <a:pt x="133" y="4"/>
                  </a:lnTo>
                  <a:lnTo>
                    <a:pt x="152" y="9"/>
                  </a:lnTo>
                  <a:lnTo>
                    <a:pt x="169" y="16"/>
                  </a:lnTo>
                  <a:lnTo>
                    <a:pt x="187" y="28"/>
                  </a:lnTo>
                  <a:lnTo>
                    <a:pt x="203" y="43"/>
                  </a:lnTo>
                  <a:lnTo>
                    <a:pt x="216" y="62"/>
                  </a:lnTo>
                  <a:lnTo>
                    <a:pt x="227" y="82"/>
                  </a:lnTo>
                  <a:lnTo>
                    <a:pt x="233" y="104"/>
                  </a:lnTo>
                  <a:lnTo>
                    <a:pt x="235" y="128"/>
                  </a:lnTo>
                  <a:lnTo>
                    <a:pt x="233" y="152"/>
                  </a:lnTo>
                  <a:lnTo>
                    <a:pt x="225" y="176"/>
                  </a:lnTo>
                  <a:lnTo>
                    <a:pt x="213" y="199"/>
                  </a:lnTo>
                  <a:lnTo>
                    <a:pt x="196" y="217"/>
                  </a:lnTo>
                  <a:lnTo>
                    <a:pt x="177" y="233"/>
                  </a:lnTo>
                  <a:lnTo>
                    <a:pt x="154" y="244"/>
                  </a:lnTo>
                  <a:lnTo>
                    <a:pt x="140" y="249"/>
                  </a:lnTo>
                  <a:lnTo>
                    <a:pt x="127" y="252"/>
                  </a:lnTo>
                  <a:lnTo>
                    <a:pt x="116" y="253"/>
                  </a:lnTo>
                  <a:lnTo>
                    <a:pt x="101" y="254"/>
                  </a:lnTo>
                  <a:lnTo>
                    <a:pt x="81"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1" name="Freeform 17"/>
            <p:cNvSpPr>
              <a:spLocks noEditPoints="1"/>
            </p:cNvSpPr>
            <p:nvPr/>
          </p:nvSpPr>
          <p:spPr bwMode="auto">
            <a:xfrm>
              <a:off x="3913" y="2021"/>
              <a:ext cx="62" cy="64"/>
            </a:xfrm>
            <a:custGeom>
              <a:avLst/>
              <a:gdLst>
                <a:gd name="T0" fmla="*/ 122 w 250"/>
                <a:gd name="T1" fmla="*/ 55 h 255"/>
                <a:gd name="T2" fmla="*/ 84 w 250"/>
                <a:gd name="T3" fmla="*/ 148 h 255"/>
                <a:gd name="T4" fmla="*/ 163 w 250"/>
                <a:gd name="T5" fmla="*/ 148 h 255"/>
                <a:gd name="T6" fmla="*/ 122 w 250"/>
                <a:gd name="T7" fmla="*/ 55 h 255"/>
                <a:gd name="T8" fmla="*/ 109 w 250"/>
                <a:gd name="T9" fmla="*/ 0 h 255"/>
                <a:gd name="T10" fmla="*/ 136 w 250"/>
                <a:gd name="T11" fmla="*/ 0 h 255"/>
                <a:gd name="T12" fmla="*/ 250 w 250"/>
                <a:gd name="T13" fmla="*/ 255 h 255"/>
                <a:gd name="T14" fmla="*/ 212 w 250"/>
                <a:gd name="T15" fmla="*/ 255 h 255"/>
                <a:gd name="T16" fmla="*/ 178 w 250"/>
                <a:gd name="T17" fmla="*/ 180 h 255"/>
                <a:gd name="T18" fmla="*/ 70 w 250"/>
                <a:gd name="T19" fmla="*/ 180 h 255"/>
                <a:gd name="T20" fmla="*/ 38 w 250"/>
                <a:gd name="T21" fmla="*/ 255 h 255"/>
                <a:gd name="T22" fmla="*/ 0 w 250"/>
                <a:gd name="T23" fmla="*/ 255 h 255"/>
                <a:gd name="T24" fmla="*/ 109 w 250"/>
                <a:gd name="T25" fmla="*/ 0 h 2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0" h="255">
                  <a:moveTo>
                    <a:pt x="122" y="55"/>
                  </a:moveTo>
                  <a:lnTo>
                    <a:pt x="84" y="148"/>
                  </a:lnTo>
                  <a:lnTo>
                    <a:pt x="163" y="148"/>
                  </a:lnTo>
                  <a:lnTo>
                    <a:pt x="122" y="55"/>
                  </a:lnTo>
                  <a:close/>
                  <a:moveTo>
                    <a:pt x="109" y="0"/>
                  </a:moveTo>
                  <a:lnTo>
                    <a:pt x="136" y="0"/>
                  </a:lnTo>
                  <a:lnTo>
                    <a:pt x="250" y="255"/>
                  </a:lnTo>
                  <a:lnTo>
                    <a:pt x="212" y="255"/>
                  </a:lnTo>
                  <a:lnTo>
                    <a:pt x="178" y="180"/>
                  </a:lnTo>
                  <a:lnTo>
                    <a:pt x="70" y="180"/>
                  </a:lnTo>
                  <a:lnTo>
                    <a:pt x="38" y="255"/>
                  </a:lnTo>
                  <a:lnTo>
                    <a:pt x="0" y="255"/>
                  </a:lnTo>
                  <a:lnTo>
                    <a:pt x="109"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2" name="Freeform 18"/>
            <p:cNvSpPr>
              <a:spLocks/>
            </p:cNvSpPr>
            <p:nvPr/>
          </p:nvSpPr>
          <p:spPr bwMode="auto">
            <a:xfrm>
              <a:off x="3987" y="2020"/>
              <a:ext cx="58" cy="66"/>
            </a:xfrm>
            <a:custGeom>
              <a:avLst/>
              <a:gdLst>
                <a:gd name="T0" fmla="*/ 138 w 231"/>
                <a:gd name="T1" fmla="*/ 0 h 260"/>
                <a:gd name="T2" fmla="*/ 166 w 231"/>
                <a:gd name="T3" fmla="*/ 2 h 260"/>
                <a:gd name="T4" fmla="*/ 195 w 231"/>
                <a:gd name="T5" fmla="*/ 9 h 260"/>
                <a:gd name="T6" fmla="*/ 228 w 231"/>
                <a:gd name="T7" fmla="*/ 21 h 260"/>
                <a:gd name="T8" fmla="*/ 228 w 231"/>
                <a:gd name="T9" fmla="*/ 59 h 260"/>
                <a:gd name="T10" fmla="*/ 198 w 231"/>
                <a:gd name="T11" fmla="*/ 45 h 260"/>
                <a:gd name="T12" fmla="*/ 169 w 231"/>
                <a:gd name="T13" fmla="*/ 37 h 260"/>
                <a:gd name="T14" fmla="*/ 140 w 231"/>
                <a:gd name="T15" fmla="*/ 34 h 260"/>
                <a:gd name="T16" fmla="*/ 119 w 231"/>
                <a:gd name="T17" fmla="*/ 36 h 260"/>
                <a:gd name="T18" fmla="*/ 99 w 231"/>
                <a:gd name="T19" fmla="*/ 41 h 260"/>
                <a:gd name="T20" fmla="*/ 82 w 231"/>
                <a:gd name="T21" fmla="*/ 50 h 260"/>
                <a:gd name="T22" fmla="*/ 67 w 231"/>
                <a:gd name="T23" fmla="*/ 62 h 260"/>
                <a:gd name="T24" fmla="*/ 54 w 231"/>
                <a:gd name="T25" fmla="*/ 77 h 260"/>
                <a:gd name="T26" fmla="*/ 45 w 231"/>
                <a:gd name="T27" fmla="*/ 93 h 260"/>
                <a:gd name="T28" fmla="*/ 40 w 231"/>
                <a:gd name="T29" fmla="*/ 111 h 260"/>
                <a:gd name="T30" fmla="*/ 38 w 231"/>
                <a:gd name="T31" fmla="*/ 132 h 260"/>
                <a:gd name="T32" fmla="*/ 40 w 231"/>
                <a:gd name="T33" fmla="*/ 151 h 260"/>
                <a:gd name="T34" fmla="*/ 45 w 231"/>
                <a:gd name="T35" fmla="*/ 169 h 260"/>
                <a:gd name="T36" fmla="*/ 54 w 231"/>
                <a:gd name="T37" fmla="*/ 185 h 260"/>
                <a:gd name="T38" fmla="*/ 66 w 231"/>
                <a:gd name="T39" fmla="*/ 200 h 260"/>
                <a:gd name="T40" fmla="*/ 82 w 231"/>
                <a:gd name="T41" fmla="*/ 212 h 260"/>
                <a:gd name="T42" fmla="*/ 99 w 231"/>
                <a:gd name="T43" fmla="*/ 220 h 260"/>
                <a:gd name="T44" fmla="*/ 119 w 231"/>
                <a:gd name="T45" fmla="*/ 225 h 260"/>
                <a:gd name="T46" fmla="*/ 140 w 231"/>
                <a:gd name="T47" fmla="*/ 227 h 260"/>
                <a:gd name="T48" fmla="*/ 170 w 231"/>
                <a:gd name="T49" fmla="*/ 224 h 260"/>
                <a:gd name="T50" fmla="*/ 201 w 231"/>
                <a:gd name="T51" fmla="*/ 215 h 260"/>
                <a:gd name="T52" fmla="*/ 231 w 231"/>
                <a:gd name="T53" fmla="*/ 199 h 260"/>
                <a:gd name="T54" fmla="*/ 231 w 231"/>
                <a:gd name="T55" fmla="*/ 238 h 260"/>
                <a:gd name="T56" fmla="*/ 203 w 231"/>
                <a:gd name="T57" fmla="*/ 250 h 260"/>
                <a:gd name="T58" fmla="*/ 171 w 231"/>
                <a:gd name="T59" fmla="*/ 258 h 260"/>
                <a:gd name="T60" fmla="*/ 138 w 231"/>
                <a:gd name="T61" fmla="*/ 260 h 260"/>
                <a:gd name="T62" fmla="*/ 111 w 231"/>
                <a:gd name="T63" fmla="*/ 258 h 260"/>
                <a:gd name="T64" fmla="*/ 86 w 231"/>
                <a:gd name="T65" fmla="*/ 252 h 260"/>
                <a:gd name="T66" fmla="*/ 65 w 231"/>
                <a:gd name="T67" fmla="*/ 243 h 260"/>
                <a:gd name="T68" fmla="*/ 46 w 231"/>
                <a:gd name="T69" fmla="*/ 230 h 260"/>
                <a:gd name="T70" fmla="*/ 31 w 231"/>
                <a:gd name="T71" fmla="*/ 215 h 260"/>
                <a:gd name="T72" fmla="*/ 18 w 231"/>
                <a:gd name="T73" fmla="*/ 197 h 260"/>
                <a:gd name="T74" fmla="*/ 7 w 231"/>
                <a:gd name="T75" fmla="*/ 175 h 260"/>
                <a:gd name="T76" fmla="*/ 2 w 231"/>
                <a:gd name="T77" fmla="*/ 154 h 260"/>
                <a:gd name="T78" fmla="*/ 0 w 231"/>
                <a:gd name="T79" fmla="*/ 132 h 260"/>
                <a:gd name="T80" fmla="*/ 2 w 231"/>
                <a:gd name="T81" fmla="*/ 104 h 260"/>
                <a:gd name="T82" fmla="*/ 10 w 231"/>
                <a:gd name="T83" fmla="*/ 80 h 260"/>
                <a:gd name="T84" fmla="*/ 23 w 231"/>
                <a:gd name="T85" fmla="*/ 57 h 260"/>
                <a:gd name="T86" fmla="*/ 40 w 231"/>
                <a:gd name="T87" fmla="*/ 37 h 260"/>
                <a:gd name="T88" fmla="*/ 61 w 231"/>
                <a:gd name="T89" fmla="*/ 21 h 260"/>
                <a:gd name="T90" fmla="*/ 84 w 231"/>
                <a:gd name="T91" fmla="*/ 9 h 260"/>
                <a:gd name="T92" fmla="*/ 111 w 231"/>
                <a:gd name="T93" fmla="*/ 2 h 260"/>
                <a:gd name="T94" fmla="*/ 138 w 231"/>
                <a:gd name="T95" fmla="*/ 0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1" h="260">
                  <a:moveTo>
                    <a:pt x="138" y="0"/>
                  </a:moveTo>
                  <a:lnTo>
                    <a:pt x="166" y="2"/>
                  </a:lnTo>
                  <a:lnTo>
                    <a:pt x="195" y="9"/>
                  </a:lnTo>
                  <a:lnTo>
                    <a:pt x="228" y="21"/>
                  </a:lnTo>
                  <a:lnTo>
                    <a:pt x="228" y="59"/>
                  </a:lnTo>
                  <a:lnTo>
                    <a:pt x="198" y="45"/>
                  </a:lnTo>
                  <a:lnTo>
                    <a:pt x="169" y="37"/>
                  </a:lnTo>
                  <a:lnTo>
                    <a:pt x="140" y="34"/>
                  </a:lnTo>
                  <a:lnTo>
                    <a:pt x="119" y="36"/>
                  </a:lnTo>
                  <a:lnTo>
                    <a:pt x="99" y="41"/>
                  </a:lnTo>
                  <a:lnTo>
                    <a:pt x="82" y="50"/>
                  </a:lnTo>
                  <a:lnTo>
                    <a:pt x="67" y="62"/>
                  </a:lnTo>
                  <a:lnTo>
                    <a:pt x="54" y="77"/>
                  </a:lnTo>
                  <a:lnTo>
                    <a:pt x="45" y="93"/>
                  </a:lnTo>
                  <a:lnTo>
                    <a:pt x="40" y="111"/>
                  </a:lnTo>
                  <a:lnTo>
                    <a:pt x="38" y="132"/>
                  </a:lnTo>
                  <a:lnTo>
                    <a:pt x="40" y="151"/>
                  </a:lnTo>
                  <a:lnTo>
                    <a:pt x="45" y="169"/>
                  </a:lnTo>
                  <a:lnTo>
                    <a:pt x="54" y="185"/>
                  </a:lnTo>
                  <a:lnTo>
                    <a:pt x="66" y="200"/>
                  </a:lnTo>
                  <a:lnTo>
                    <a:pt x="82" y="212"/>
                  </a:lnTo>
                  <a:lnTo>
                    <a:pt x="99" y="220"/>
                  </a:lnTo>
                  <a:lnTo>
                    <a:pt x="119" y="225"/>
                  </a:lnTo>
                  <a:lnTo>
                    <a:pt x="140" y="227"/>
                  </a:lnTo>
                  <a:lnTo>
                    <a:pt x="170" y="224"/>
                  </a:lnTo>
                  <a:lnTo>
                    <a:pt x="201" y="215"/>
                  </a:lnTo>
                  <a:lnTo>
                    <a:pt x="231" y="199"/>
                  </a:lnTo>
                  <a:lnTo>
                    <a:pt x="231" y="238"/>
                  </a:lnTo>
                  <a:lnTo>
                    <a:pt x="203" y="250"/>
                  </a:lnTo>
                  <a:lnTo>
                    <a:pt x="171" y="258"/>
                  </a:lnTo>
                  <a:lnTo>
                    <a:pt x="138" y="260"/>
                  </a:lnTo>
                  <a:lnTo>
                    <a:pt x="111" y="258"/>
                  </a:lnTo>
                  <a:lnTo>
                    <a:pt x="86" y="252"/>
                  </a:lnTo>
                  <a:lnTo>
                    <a:pt x="65" y="243"/>
                  </a:lnTo>
                  <a:lnTo>
                    <a:pt x="46" y="230"/>
                  </a:lnTo>
                  <a:lnTo>
                    <a:pt x="31" y="215"/>
                  </a:lnTo>
                  <a:lnTo>
                    <a:pt x="18" y="197"/>
                  </a:lnTo>
                  <a:lnTo>
                    <a:pt x="7" y="175"/>
                  </a:lnTo>
                  <a:lnTo>
                    <a:pt x="2" y="154"/>
                  </a:lnTo>
                  <a:lnTo>
                    <a:pt x="0" y="132"/>
                  </a:lnTo>
                  <a:lnTo>
                    <a:pt x="2" y="104"/>
                  </a:lnTo>
                  <a:lnTo>
                    <a:pt x="10" y="80"/>
                  </a:lnTo>
                  <a:lnTo>
                    <a:pt x="23" y="57"/>
                  </a:lnTo>
                  <a:lnTo>
                    <a:pt x="40" y="37"/>
                  </a:lnTo>
                  <a:lnTo>
                    <a:pt x="61" y="21"/>
                  </a:lnTo>
                  <a:lnTo>
                    <a:pt x="84" y="9"/>
                  </a:lnTo>
                  <a:lnTo>
                    <a:pt x="111" y="2"/>
                  </a:lnTo>
                  <a:lnTo>
                    <a:pt x="13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3" name="Rectangle 19"/>
            <p:cNvSpPr>
              <a:spLocks noChangeArrowheads="1"/>
            </p:cNvSpPr>
            <p:nvPr/>
          </p:nvSpPr>
          <p:spPr bwMode="auto">
            <a:xfrm>
              <a:off x="4067" y="2021"/>
              <a:ext cx="9" cy="64"/>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4" name="Freeform 20"/>
            <p:cNvSpPr>
              <a:spLocks noEditPoints="1"/>
            </p:cNvSpPr>
            <p:nvPr/>
          </p:nvSpPr>
          <p:spPr bwMode="auto">
            <a:xfrm>
              <a:off x="4099" y="2003"/>
              <a:ext cx="69" cy="83"/>
            </a:xfrm>
            <a:custGeom>
              <a:avLst/>
              <a:gdLst>
                <a:gd name="T0" fmla="*/ 117 w 275"/>
                <a:gd name="T1" fmla="*/ 107 h 331"/>
                <a:gd name="T2" fmla="*/ 81 w 275"/>
                <a:gd name="T3" fmla="*/ 120 h 331"/>
                <a:gd name="T4" fmla="*/ 54 w 275"/>
                <a:gd name="T5" fmla="*/ 147 h 331"/>
                <a:gd name="T6" fmla="*/ 40 w 275"/>
                <a:gd name="T7" fmla="*/ 182 h 331"/>
                <a:gd name="T8" fmla="*/ 40 w 275"/>
                <a:gd name="T9" fmla="*/ 222 h 331"/>
                <a:gd name="T10" fmla="*/ 54 w 275"/>
                <a:gd name="T11" fmla="*/ 256 h 331"/>
                <a:gd name="T12" fmla="*/ 81 w 275"/>
                <a:gd name="T13" fmla="*/ 283 h 331"/>
                <a:gd name="T14" fmla="*/ 116 w 275"/>
                <a:gd name="T15" fmla="*/ 296 h 331"/>
                <a:gd name="T16" fmla="*/ 158 w 275"/>
                <a:gd name="T17" fmla="*/ 296 h 331"/>
                <a:gd name="T18" fmla="*/ 193 w 275"/>
                <a:gd name="T19" fmla="*/ 283 h 331"/>
                <a:gd name="T20" fmla="*/ 221 w 275"/>
                <a:gd name="T21" fmla="*/ 255 h 331"/>
                <a:gd name="T22" fmla="*/ 236 w 275"/>
                <a:gd name="T23" fmla="*/ 221 h 331"/>
                <a:gd name="T24" fmla="*/ 236 w 275"/>
                <a:gd name="T25" fmla="*/ 181 h 331"/>
                <a:gd name="T26" fmla="*/ 221 w 275"/>
                <a:gd name="T27" fmla="*/ 148 h 331"/>
                <a:gd name="T28" fmla="*/ 193 w 275"/>
                <a:gd name="T29" fmla="*/ 120 h 331"/>
                <a:gd name="T30" fmla="*/ 158 w 275"/>
                <a:gd name="T31" fmla="*/ 107 h 331"/>
                <a:gd name="T32" fmla="*/ 137 w 275"/>
                <a:gd name="T33" fmla="*/ 71 h 331"/>
                <a:gd name="T34" fmla="*/ 191 w 275"/>
                <a:gd name="T35" fmla="*/ 80 h 331"/>
                <a:gd name="T36" fmla="*/ 236 w 275"/>
                <a:gd name="T37" fmla="*/ 108 h 331"/>
                <a:gd name="T38" fmla="*/ 265 w 275"/>
                <a:gd name="T39" fmla="*/ 150 h 331"/>
                <a:gd name="T40" fmla="*/ 275 w 275"/>
                <a:gd name="T41" fmla="*/ 202 h 331"/>
                <a:gd name="T42" fmla="*/ 265 w 275"/>
                <a:gd name="T43" fmla="*/ 253 h 331"/>
                <a:gd name="T44" fmla="*/ 235 w 275"/>
                <a:gd name="T45" fmla="*/ 295 h 331"/>
                <a:gd name="T46" fmla="*/ 190 w 275"/>
                <a:gd name="T47" fmla="*/ 322 h 331"/>
                <a:gd name="T48" fmla="*/ 135 w 275"/>
                <a:gd name="T49" fmla="*/ 331 h 331"/>
                <a:gd name="T50" fmla="*/ 82 w 275"/>
                <a:gd name="T51" fmla="*/ 322 h 331"/>
                <a:gd name="T52" fmla="*/ 39 w 275"/>
                <a:gd name="T53" fmla="*/ 295 h 331"/>
                <a:gd name="T54" fmla="*/ 9 w 275"/>
                <a:gd name="T55" fmla="*/ 253 h 331"/>
                <a:gd name="T56" fmla="*/ 0 w 275"/>
                <a:gd name="T57" fmla="*/ 203 h 331"/>
                <a:gd name="T58" fmla="*/ 9 w 275"/>
                <a:gd name="T59" fmla="*/ 150 h 331"/>
                <a:gd name="T60" fmla="*/ 39 w 275"/>
                <a:gd name="T61" fmla="*/ 108 h 331"/>
                <a:gd name="T62" fmla="*/ 82 w 275"/>
                <a:gd name="T63" fmla="*/ 80 h 331"/>
                <a:gd name="T64" fmla="*/ 137 w 275"/>
                <a:gd name="T65" fmla="*/ 71 h 331"/>
                <a:gd name="T66" fmla="*/ 174 w 275"/>
                <a:gd name="T67" fmla="*/ 0 h 331"/>
                <a:gd name="T68" fmla="*/ 112 w 275"/>
                <a:gd name="T69" fmla="*/ 55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75" h="331">
                  <a:moveTo>
                    <a:pt x="139" y="105"/>
                  </a:moveTo>
                  <a:lnTo>
                    <a:pt x="117" y="107"/>
                  </a:lnTo>
                  <a:lnTo>
                    <a:pt x="98" y="112"/>
                  </a:lnTo>
                  <a:lnTo>
                    <a:pt x="81" y="120"/>
                  </a:lnTo>
                  <a:lnTo>
                    <a:pt x="66" y="132"/>
                  </a:lnTo>
                  <a:lnTo>
                    <a:pt x="54" y="147"/>
                  </a:lnTo>
                  <a:lnTo>
                    <a:pt x="45" y="163"/>
                  </a:lnTo>
                  <a:lnTo>
                    <a:pt x="40" y="182"/>
                  </a:lnTo>
                  <a:lnTo>
                    <a:pt x="38" y="203"/>
                  </a:lnTo>
                  <a:lnTo>
                    <a:pt x="40" y="222"/>
                  </a:lnTo>
                  <a:lnTo>
                    <a:pt x="45" y="240"/>
                  </a:lnTo>
                  <a:lnTo>
                    <a:pt x="54" y="256"/>
                  </a:lnTo>
                  <a:lnTo>
                    <a:pt x="66" y="271"/>
                  </a:lnTo>
                  <a:lnTo>
                    <a:pt x="81" y="283"/>
                  </a:lnTo>
                  <a:lnTo>
                    <a:pt x="98" y="291"/>
                  </a:lnTo>
                  <a:lnTo>
                    <a:pt x="116" y="296"/>
                  </a:lnTo>
                  <a:lnTo>
                    <a:pt x="137" y="298"/>
                  </a:lnTo>
                  <a:lnTo>
                    <a:pt x="158" y="296"/>
                  </a:lnTo>
                  <a:lnTo>
                    <a:pt x="176" y="291"/>
                  </a:lnTo>
                  <a:lnTo>
                    <a:pt x="193" y="283"/>
                  </a:lnTo>
                  <a:lnTo>
                    <a:pt x="208" y="271"/>
                  </a:lnTo>
                  <a:lnTo>
                    <a:pt x="221" y="255"/>
                  </a:lnTo>
                  <a:lnTo>
                    <a:pt x="230" y="239"/>
                  </a:lnTo>
                  <a:lnTo>
                    <a:pt x="236" y="221"/>
                  </a:lnTo>
                  <a:lnTo>
                    <a:pt x="237" y="201"/>
                  </a:lnTo>
                  <a:lnTo>
                    <a:pt x="236" y="181"/>
                  </a:lnTo>
                  <a:lnTo>
                    <a:pt x="230" y="163"/>
                  </a:lnTo>
                  <a:lnTo>
                    <a:pt x="221" y="148"/>
                  </a:lnTo>
                  <a:lnTo>
                    <a:pt x="208" y="132"/>
                  </a:lnTo>
                  <a:lnTo>
                    <a:pt x="193" y="120"/>
                  </a:lnTo>
                  <a:lnTo>
                    <a:pt x="177" y="112"/>
                  </a:lnTo>
                  <a:lnTo>
                    <a:pt x="158" y="107"/>
                  </a:lnTo>
                  <a:lnTo>
                    <a:pt x="139" y="105"/>
                  </a:lnTo>
                  <a:close/>
                  <a:moveTo>
                    <a:pt x="137" y="71"/>
                  </a:moveTo>
                  <a:lnTo>
                    <a:pt x="165" y="73"/>
                  </a:lnTo>
                  <a:lnTo>
                    <a:pt x="191" y="80"/>
                  </a:lnTo>
                  <a:lnTo>
                    <a:pt x="214" y="91"/>
                  </a:lnTo>
                  <a:lnTo>
                    <a:pt x="236" y="108"/>
                  </a:lnTo>
                  <a:lnTo>
                    <a:pt x="253" y="127"/>
                  </a:lnTo>
                  <a:lnTo>
                    <a:pt x="265" y="150"/>
                  </a:lnTo>
                  <a:lnTo>
                    <a:pt x="272" y="174"/>
                  </a:lnTo>
                  <a:lnTo>
                    <a:pt x="275" y="202"/>
                  </a:lnTo>
                  <a:lnTo>
                    <a:pt x="272" y="228"/>
                  </a:lnTo>
                  <a:lnTo>
                    <a:pt x="265" y="253"/>
                  </a:lnTo>
                  <a:lnTo>
                    <a:pt x="253" y="275"/>
                  </a:lnTo>
                  <a:lnTo>
                    <a:pt x="235" y="295"/>
                  </a:lnTo>
                  <a:lnTo>
                    <a:pt x="213" y="311"/>
                  </a:lnTo>
                  <a:lnTo>
                    <a:pt x="190" y="322"/>
                  </a:lnTo>
                  <a:lnTo>
                    <a:pt x="164" y="329"/>
                  </a:lnTo>
                  <a:lnTo>
                    <a:pt x="135" y="331"/>
                  </a:lnTo>
                  <a:lnTo>
                    <a:pt x="107" y="329"/>
                  </a:lnTo>
                  <a:lnTo>
                    <a:pt x="82" y="322"/>
                  </a:lnTo>
                  <a:lnTo>
                    <a:pt x="59" y="311"/>
                  </a:lnTo>
                  <a:lnTo>
                    <a:pt x="39" y="295"/>
                  </a:lnTo>
                  <a:lnTo>
                    <a:pt x="21" y="275"/>
                  </a:lnTo>
                  <a:lnTo>
                    <a:pt x="9" y="253"/>
                  </a:lnTo>
                  <a:lnTo>
                    <a:pt x="2" y="229"/>
                  </a:lnTo>
                  <a:lnTo>
                    <a:pt x="0" y="203"/>
                  </a:lnTo>
                  <a:lnTo>
                    <a:pt x="2" y="175"/>
                  </a:lnTo>
                  <a:lnTo>
                    <a:pt x="9" y="150"/>
                  </a:lnTo>
                  <a:lnTo>
                    <a:pt x="21" y="127"/>
                  </a:lnTo>
                  <a:lnTo>
                    <a:pt x="39" y="108"/>
                  </a:lnTo>
                  <a:lnTo>
                    <a:pt x="59" y="91"/>
                  </a:lnTo>
                  <a:lnTo>
                    <a:pt x="82" y="80"/>
                  </a:lnTo>
                  <a:lnTo>
                    <a:pt x="108" y="73"/>
                  </a:lnTo>
                  <a:lnTo>
                    <a:pt x="137" y="71"/>
                  </a:lnTo>
                  <a:close/>
                  <a:moveTo>
                    <a:pt x="137" y="0"/>
                  </a:moveTo>
                  <a:lnTo>
                    <a:pt x="174" y="0"/>
                  </a:lnTo>
                  <a:lnTo>
                    <a:pt x="133" y="55"/>
                  </a:lnTo>
                  <a:lnTo>
                    <a:pt x="112" y="55"/>
                  </a:lnTo>
                  <a:lnTo>
                    <a:pt x="13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5" name="Freeform 21"/>
            <p:cNvSpPr>
              <a:spLocks/>
            </p:cNvSpPr>
            <p:nvPr/>
          </p:nvSpPr>
          <p:spPr bwMode="auto">
            <a:xfrm>
              <a:off x="4191" y="2021"/>
              <a:ext cx="59" cy="64"/>
            </a:xfrm>
            <a:custGeom>
              <a:avLst/>
              <a:gdLst>
                <a:gd name="T0" fmla="*/ 0 w 237"/>
                <a:gd name="T1" fmla="*/ 0 h 254"/>
                <a:gd name="T2" fmla="*/ 29 w 237"/>
                <a:gd name="T3" fmla="*/ 0 h 254"/>
                <a:gd name="T4" fmla="*/ 202 w 237"/>
                <a:gd name="T5" fmla="*/ 198 h 254"/>
                <a:gd name="T6" fmla="*/ 202 w 237"/>
                <a:gd name="T7" fmla="*/ 0 h 254"/>
                <a:gd name="T8" fmla="*/ 237 w 237"/>
                <a:gd name="T9" fmla="*/ 0 h 254"/>
                <a:gd name="T10" fmla="*/ 237 w 237"/>
                <a:gd name="T11" fmla="*/ 254 h 254"/>
                <a:gd name="T12" fmla="*/ 205 w 237"/>
                <a:gd name="T13" fmla="*/ 254 h 254"/>
                <a:gd name="T14" fmla="*/ 35 w 237"/>
                <a:gd name="T15" fmla="*/ 58 h 254"/>
                <a:gd name="T16" fmla="*/ 35 w 237"/>
                <a:gd name="T17" fmla="*/ 254 h 254"/>
                <a:gd name="T18" fmla="*/ 0 w 237"/>
                <a:gd name="T19" fmla="*/ 254 h 254"/>
                <a:gd name="T20" fmla="*/ 0 w 237"/>
                <a:gd name="T21" fmla="*/ 0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37" h="254">
                  <a:moveTo>
                    <a:pt x="0" y="0"/>
                  </a:moveTo>
                  <a:lnTo>
                    <a:pt x="29" y="0"/>
                  </a:lnTo>
                  <a:lnTo>
                    <a:pt x="202" y="198"/>
                  </a:lnTo>
                  <a:lnTo>
                    <a:pt x="202" y="0"/>
                  </a:lnTo>
                  <a:lnTo>
                    <a:pt x="237" y="0"/>
                  </a:lnTo>
                  <a:lnTo>
                    <a:pt x="237" y="254"/>
                  </a:lnTo>
                  <a:lnTo>
                    <a:pt x="205" y="254"/>
                  </a:lnTo>
                  <a:lnTo>
                    <a:pt x="35" y="58"/>
                  </a:lnTo>
                  <a:lnTo>
                    <a:pt x="35" y="254"/>
                  </a:lnTo>
                  <a:lnTo>
                    <a:pt x="0" y="254"/>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6" name="Rectangle 22"/>
            <p:cNvSpPr>
              <a:spLocks noChangeArrowheads="1"/>
            </p:cNvSpPr>
            <p:nvPr/>
          </p:nvSpPr>
          <p:spPr bwMode="auto">
            <a:xfrm>
              <a:off x="3433"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7" name="Freeform 23"/>
            <p:cNvSpPr>
              <a:spLocks/>
            </p:cNvSpPr>
            <p:nvPr/>
          </p:nvSpPr>
          <p:spPr bwMode="auto">
            <a:xfrm>
              <a:off x="3447" y="2293"/>
              <a:ext cx="25" cy="31"/>
            </a:xfrm>
            <a:custGeom>
              <a:avLst/>
              <a:gdLst>
                <a:gd name="T0" fmla="*/ 0 w 99"/>
                <a:gd name="T1" fmla="*/ 0 h 126"/>
                <a:gd name="T2" fmla="*/ 24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4"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8" name="Freeform 24"/>
            <p:cNvSpPr>
              <a:spLocks/>
            </p:cNvSpPr>
            <p:nvPr/>
          </p:nvSpPr>
          <p:spPr bwMode="auto">
            <a:xfrm>
              <a:off x="3478" y="2293"/>
              <a:ext cx="29" cy="31"/>
            </a:xfrm>
            <a:custGeom>
              <a:avLst/>
              <a:gdLst>
                <a:gd name="T0" fmla="*/ 0 w 120"/>
                <a:gd name="T1" fmla="*/ 0 h 126"/>
                <a:gd name="T2" fmla="*/ 21 w 120"/>
                <a:gd name="T3" fmla="*/ 0 h 126"/>
                <a:gd name="T4" fmla="*/ 60 w 120"/>
                <a:gd name="T5" fmla="*/ 111 h 126"/>
                <a:gd name="T6" fmla="*/ 60 w 120"/>
                <a:gd name="T7" fmla="*/ 111 h 126"/>
                <a:gd name="T8" fmla="*/ 100 w 120"/>
                <a:gd name="T9" fmla="*/ 0 h 126"/>
                <a:gd name="T10" fmla="*/ 120 w 120"/>
                <a:gd name="T11" fmla="*/ 0 h 126"/>
                <a:gd name="T12" fmla="*/ 71 w 120"/>
                <a:gd name="T13" fmla="*/ 126 h 126"/>
                <a:gd name="T14" fmla="*/ 48 w 120"/>
                <a:gd name="T15" fmla="*/ 126 h 126"/>
                <a:gd name="T16" fmla="*/ 0 w 120"/>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126">
                  <a:moveTo>
                    <a:pt x="0" y="0"/>
                  </a:moveTo>
                  <a:lnTo>
                    <a:pt x="21" y="0"/>
                  </a:lnTo>
                  <a:lnTo>
                    <a:pt x="60" y="111"/>
                  </a:lnTo>
                  <a:lnTo>
                    <a:pt x="60" y="111"/>
                  </a:lnTo>
                  <a:lnTo>
                    <a:pt x="100" y="0"/>
                  </a:lnTo>
                  <a:lnTo>
                    <a:pt x="120" y="0"/>
                  </a:lnTo>
                  <a:lnTo>
                    <a:pt x="71" y="126"/>
                  </a:lnTo>
                  <a:lnTo>
                    <a:pt x="48"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29" name="Freeform 25"/>
            <p:cNvSpPr>
              <a:spLocks/>
            </p:cNvSpPr>
            <p:nvPr/>
          </p:nvSpPr>
          <p:spPr bwMode="auto">
            <a:xfrm>
              <a:off x="3513"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7 w 71"/>
                <a:gd name="T11" fmla="*/ 53 h 126"/>
                <a:gd name="T12" fmla="*/ 67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7" y="53"/>
                  </a:lnTo>
                  <a:lnTo>
                    <a:pt x="67"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0" name="Freeform 26"/>
            <p:cNvSpPr>
              <a:spLocks/>
            </p:cNvSpPr>
            <p:nvPr/>
          </p:nvSpPr>
          <p:spPr bwMode="auto">
            <a:xfrm>
              <a:off x="3538" y="2293"/>
              <a:ext cx="19" cy="32"/>
            </a:xfrm>
            <a:custGeom>
              <a:avLst/>
              <a:gdLst>
                <a:gd name="T0" fmla="*/ 40 w 74"/>
                <a:gd name="T1" fmla="*/ 0 h 130"/>
                <a:gd name="T2" fmla="*/ 54 w 74"/>
                <a:gd name="T3" fmla="*/ 1 h 130"/>
                <a:gd name="T4" fmla="*/ 68 w 74"/>
                <a:gd name="T5" fmla="*/ 4 h 130"/>
                <a:gd name="T6" fmla="*/ 65 w 74"/>
                <a:gd name="T7" fmla="*/ 21 h 130"/>
                <a:gd name="T8" fmla="*/ 57 w 74"/>
                <a:gd name="T9" fmla="*/ 18 h 130"/>
                <a:gd name="T10" fmla="*/ 50 w 74"/>
                <a:gd name="T11" fmla="*/ 16 h 130"/>
                <a:gd name="T12" fmla="*/ 41 w 74"/>
                <a:gd name="T13" fmla="*/ 15 h 130"/>
                <a:gd name="T14" fmla="*/ 33 w 74"/>
                <a:gd name="T15" fmla="*/ 16 h 130"/>
                <a:gd name="T16" fmla="*/ 26 w 74"/>
                <a:gd name="T17" fmla="*/ 19 h 130"/>
                <a:gd name="T18" fmla="*/ 21 w 74"/>
                <a:gd name="T19" fmla="*/ 24 h 130"/>
                <a:gd name="T20" fmla="*/ 19 w 74"/>
                <a:gd name="T21" fmla="*/ 33 h 130"/>
                <a:gd name="T22" fmla="*/ 21 w 74"/>
                <a:gd name="T23" fmla="*/ 40 h 130"/>
                <a:gd name="T24" fmla="*/ 26 w 74"/>
                <a:gd name="T25" fmla="*/ 45 h 130"/>
                <a:gd name="T26" fmla="*/ 33 w 74"/>
                <a:gd name="T27" fmla="*/ 50 h 130"/>
                <a:gd name="T28" fmla="*/ 41 w 74"/>
                <a:gd name="T29" fmla="*/ 54 h 130"/>
                <a:gd name="T30" fmla="*/ 51 w 74"/>
                <a:gd name="T31" fmla="*/ 59 h 130"/>
                <a:gd name="T32" fmla="*/ 60 w 74"/>
                <a:gd name="T33" fmla="*/ 64 h 130"/>
                <a:gd name="T34" fmla="*/ 67 w 74"/>
                <a:gd name="T35" fmla="*/ 71 h 130"/>
                <a:gd name="T36" fmla="*/ 72 w 74"/>
                <a:gd name="T37" fmla="*/ 80 h 130"/>
                <a:gd name="T38" fmla="*/ 74 w 74"/>
                <a:gd name="T39" fmla="*/ 92 h 130"/>
                <a:gd name="T40" fmla="*/ 72 w 74"/>
                <a:gd name="T41" fmla="*/ 105 h 130"/>
                <a:gd name="T42" fmla="*/ 68 w 74"/>
                <a:gd name="T43" fmla="*/ 115 h 130"/>
                <a:gd name="T44" fmla="*/ 60 w 74"/>
                <a:gd name="T45" fmla="*/ 122 h 130"/>
                <a:gd name="T46" fmla="*/ 51 w 74"/>
                <a:gd name="T47" fmla="*/ 127 h 130"/>
                <a:gd name="T48" fmla="*/ 39 w 74"/>
                <a:gd name="T49" fmla="*/ 130 h 130"/>
                <a:gd name="T50" fmla="*/ 27 w 74"/>
                <a:gd name="T51" fmla="*/ 130 h 130"/>
                <a:gd name="T52" fmla="*/ 14 w 74"/>
                <a:gd name="T53" fmla="*/ 129 h 130"/>
                <a:gd name="T54" fmla="*/ 1 w 74"/>
                <a:gd name="T55" fmla="*/ 125 h 130"/>
                <a:gd name="T56" fmla="*/ 3 w 74"/>
                <a:gd name="T57" fmla="*/ 109 h 130"/>
                <a:gd name="T58" fmla="*/ 11 w 74"/>
                <a:gd name="T59" fmla="*/ 111 h 130"/>
                <a:gd name="T60" fmla="*/ 20 w 74"/>
                <a:gd name="T61" fmla="*/ 114 h 130"/>
                <a:gd name="T62" fmla="*/ 29 w 74"/>
                <a:gd name="T63" fmla="*/ 115 h 130"/>
                <a:gd name="T64" fmla="*/ 36 w 74"/>
                <a:gd name="T65" fmla="*/ 114 h 130"/>
                <a:gd name="T66" fmla="*/ 42 w 74"/>
                <a:gd name="T67" fmla="*/ 112 h 130"/>
                <a:gd name="T68" fmla="*/ 48 w 74"/>
                <a:gd name="T69" fmla="*/ 108 h 130"/>
                <a:gd name="T70" fmla="*/ 53 w 74"/>
                <a:gd name="T71" fmla="*/ 102 h 130"/>
                <a:gd name="T72" fmla="*/ 55 w 74"/>
                <a:gd name="T73" fmla="*/ 93 h 130"/>
                <a:gd name="T74" fmla="*/ 53 w 74"/>
                <a:gd name="T75" fmla="*/ 85 h 130"/>
                <a:gd name="T76" fmla="*/ 47 w 74"/>
                <a:gd name="T77" fmla="*/ 79 h 130"/>
                <a:gd name="T78" fmla="*/ 40 w 74"/>
                <a:gd name="T79" fmla="*/ 74 h 130"/>
                <a:gd name="T80" fmla="*/ 31 w 74"/>
                <a:gd name="T81" fmla="*/ 70 h 130"/>
                <a:gd name="T82" fmla="*/ 22 w 74"/>
                <a:gd name="T83" fmla="*/ 66 h 130"/>
                <a:gd name="T84" fmla="*/ 14 w 74"/>
                <a:gd name="T85" fmla="*/ 61 h 130"/>
                <a:gd name="T86" fmla="*/ 7 w 74"/>
                <a:gd name="T87" fmla="*/ 54 h 130"/>
                <a:gd name="T88" fmla="*/ 2 w 74"/>
                <a:gd name="T89" fmla="*/ 46 h 130"/>
                <a:gd name="T90" fmla="*/ 0 w 74"/>
                <a:gd name="T91" fmla="*/ 35 h 130"/>
                <a:gd name="T92" fmla="*/ 2 w 74"/>
                <a:gd name="T93" fmla="*/ 22 h 130"/>
                <a:gd name="T94" fmla="*/ 8 w 74"/>
                <a:gd name="T95" fmla="*/ 12 h 130"/>
                <a:gd name="T96" fmla="*/ 16 w 74"/>
                <a:gd name="T97" fmla="*/ 5 h 130"/>
                <a:gd name="T98" fmla="*/ 27 w 74"/>
                <a:gd name="T99" fmla="*/ 1 h 130"/>
                <a:gd name="T100" fmla="*/ 40 w 74"/>
                <a:gd name="T101"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4" h="130">
                  <a:moveTo>
                    <a:pt x="40" y="0"/>
                  </a:moveTo>
                  <a:lnTo>
                    <a:pt x="54" y="1"/>
                  </a:lnTo>
                  <a:lnTo>
                    <a:pt x="68" y="4"/>
                  </a:lnTo>
                  <a:lnTo>
                    <a:pt x="65" y="21"/>
                  </a:lnTo>
                  <a:lnTo>
                    <a:pt x="57" y="18"/>
                  </a:lnTo>
                  <a:lnTo>
                    <a:pt x="50" y="16"/>
                  </a:lnTo>
                  <a:lnTo>
                    <a:pt x="41" y="15"/>
                  </a:lnTo>
                  <a:lnTo>
                    <a:pt x="33" y="16"/>
                  </a:lnTo>
                  <a:lnTo>
                    <a:pt x="26" y="19"/>
                  </a:lnTo>
                  <a:lnTo>
                    <a:pt x="21" y="24"/>
                  </a:lnTo>
                  <a:lnTo>
                    <a:pt x="19" y="33"/>
                  </a:lnTo>
                  <a:lnTo>
                    <a:pt x="21" y="40"/>
                  </a:lnTo>
                  <a:lnTo>
                    <a:pt x="26" y="45"/>
                  </a:lnTo>
                  <a:lnTo>
                    <a:pt x="33" y="50"/>
                  </a:lnTo>
                  <a:lnTo>
                    <a:pt x="41" y="54"/>
                  </a:lnTo>
                  <a:lnTo>
                    <a:pt x="51" y="59"/>
                  </a:lnTo>
                  <a:lnTo>
                    <a:pt x="60" y="64"/>
                  </a:lnTo>
                  <a:lnTo>
                    <a:pt x="67" y="71"/>
                  </a:lnTo>
                  <a:lnTo>
                    <a:pt x="72" y="80"/>
                  </a:lnTo>
                  <a:lnTo>
                    <a:pt x="74" y="92"/>
                  </a:lnTo>
                  <a:lnTo>
                    <a:pt x="72" y="105"/>
                  </a:lnTo>
                  <a:lnTo>
                    <a:pt x="68" y="115"/>
                  </a:lnTo>
                  <a:lnTo>
                    <a:pt x="60" y="122"/>
                  </a:lnTo>
                  <a:lnTo>
                    <a:pt x="51" y="127"/>
                  </a:lnTo>
                  <a:lnTo>
                    <a:pt x="39" y="130"/>
                  </a:lnTo>
                  <a:lnTo>
                    <a:pt x="27" y="130"/>
                  </a:lnTo>
                  <a:lnTo>
                    <a:pt x="14" y="129"/>
                  </a:lnTo>
                  <a:lnTo>
                    <a:pt x="1" y="125"/>
                  </a:lnTo>
                  <a:lnTo>
                    <a:pt x="3" y="109"/>
                  </a:lnTo>
                  <a:lnTo>
                    <a:pt x="11" y="111"/>
                  </a:lnTo>
                  <a:lnTo>
                    <a:pt x="20" y="114"/>
                  </a:lnTo>
                  <a:lnTo>
                    <a:pt x="29" y="115"/>
                  </a:lnTo>
                  <a:lnTo>
                    <a:pt x="36" y="114"/>
                  </a:lnTo>
                  <a:lnTo>
                    <a:pt x="42" y="112"/>
                  </a:lnTo>
                  <a:lnTo>
                    <a:pt x="48" y="108"/>
                  </a:lnTo>
                  <a:lnTo>
                    <a:pt x="53" y="102"/>
                  </a:lnTo>
                  <a:lnTo>
                    <a:pt x="55" y="93"/>
                  </a:lnTo>
                  <a:lnTo>
                    <a:pt x="53" y="85"/>
                  </a:lnTo>
                  <a:lnTo>
                    <a:pt x="47" y="79"/>
                  </a:lnTo>
                  <a:lnTo>
                    <a:pt x="40" y="74"/>
                  </a:lnTo>
                  <a:lnTo>
                    <a:pt x="31" y="70"/>
                  </a:lnTo>
                  <a:lnTo>
                    <a:pt x="22" y="66"/>
                  </a:lnTo>
                  <a:lnTo>
                    <a:pt x="14" y="61"/>
                  </a:lnTo>
                  <a:lnTo>
                    <a:pt x="7" y="54"/>
                  </a:lnTo>
                  <a:lnTo>
                    <a:pt x="2" y="46"/>
                  </a:lnTo>
                  <a:lnTo>
                    <a:pt x="0" y="35"/>
                  </a:lnTo>
                  <a:lnTo>
                    <a:pt x="2" y="22"/>
                  </a:lnTo>
                  <a:lnTo>
                    <a:pt x="8" y="12"/>
                  </a:lnTo>
                  <a:lnTo>
                    <a:pt x="16" y="5"/>
                  </a:lnTo>
                  <a:lnTo>
                    <a:pt x="27" y="1"/>
                  </a:lnTo>
                  <a:lnTo>
                    <a:pt x="4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1" name="Freeform 27"/>
            <p:cNvSpPr>
              <a:spLocks/>
            </p:cNvSpPr>
            <p:nvPr/>
          </p:nvSpPr>
          <p:spPr bwMode="auto">
            <a:xfrm>
              <a:off x="3561" y="2293"/>
              <a:ext cx="24" cy="31"/>
            </a:xfrm>
            <a:custGeom>
              <a:avLst/>
              <a:gdLst>
                <a:gd name="T0" fmla="*/ 0 w 97"/>
                <a:gd name="T1" fmla="*/ 0 h 126"/>
                <a:gd name="T2" fmla="*/ 97 w 97"/>
                <a:gd name="T3" fmla="*/ 0 h 126"/>
                <a:gd name="T4" fmla="*/ 97 w 97"/>
                <a:gd name="T5" fmla="*/ 16 h 126"/>
                <a:gd name="T6" fmla="*/ 58 w 97"/>
                <a:gd name="T7" fmla="*/ 16 h 126"/>
                <a:gd name="T8" fmla="*/ 58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8" y="16"/>
                  </a:lnTo>
                  <a:lnTo>
                    <a:pt x="58"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2" name="Rectangle 28"/>
            <p:cNvSpPr>
              <a:spLocks noChangeArrowheads="1"/>
            </p:cNvSpPr>
            <p:nvPr/>
          </p:nvSpPr>
          <p:spPr bwMode="auto">
            <a:xfrm>
              <a:off x="3591" y="2293"/>
              <a:ext cx="5"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3" name="Freeform 29"/>
            <p:cNvSpPr>
              <a:spLocks/>
            </p:cNvSpPr>
            <p:nvPr/>
          </p:nvSpPr>
          <p:spPr bwMode="auto">
            <a:xfrm>
              <a:off x="3604" y="2293"/>
              <a:ext cx="26" cy="32"/>
            </a:xfrm>
            <a:custGeom>
              <a:avLst/>
              <a:gdLst>
                <a:gd name="T0" fmla="*/ 67 w 105"/>
                <a:gd name="T1" fmla="*/ 0 h 130"/>
                <a:gd name="T2" fmla="*/ 79 w 105"/>
                <a:gd name="T3" fmla="*/ 0 h 130"/>
                <a:gd name="T4" fmla="*/ 88 w 105"/>
                <a:gd name="T5" fmla="*/ 2 h 130"/>
                <a:gd name="T6" fmla="*/ 96 w 105"/>
                <a:gd name="T7" fmla="*/ 4 h 130"/>
                <a:gd name="T8" fmla="*/ 104 w 105"/>
                <a:gd name="T9" fmla="*/ 6 h 130"/>
                <a:gd name="T10" fmla="*/ 102 w 105"/>
                <a:gd name="T11" fmla="*/ 24 h 130"/>
                <a:gd name="T12" fmla="*/ 93 w 105"/>
                <a:gd name="T13" fmla="*/ 19 h 130"/>
                <a:gd name="T14" fmla="*/ 82 w 105"/>
                <a:gd name="T15" fmla="*/ 16 h 130"/>
                <a:gd name="T16" fmla="*/ 68 w 105"/>
                <a:gd name="T17" fmla="*/ 16 h 130"/>
                <a:gd name="T18" fmla="*/ 51 w 105"/>
                <a:gd name="T19" fmla="*/ 18 h 130"/>
                <a:gd name="T20" fmla="*/ 37 w 105"/>
                <a:gd name="T21" fmla="*/ 25 h 130"/>
                <a:gd name="T22" fmla="*/ 27 w 105"/>
                <a:gd name="T23" fmla="*/ 36 h 130"/>
                <a:gd name="T24" fmla="*/ 21 w 105"/>
                <a:gd name="T25" fmla="*/ 49 h 130"/>
                <a:gd name="T26" fmla="*/ 19 w 105"/>
                <a:gd name="T27" fmla="*/ 65 h 130"/>
                <a:gd name="T28" fmla="*/ 21 w 105"/>
                <a:gd name="T29" fmla="*/ 81 h 130"/>
                <a:gd name="T30" fmla="*/ 28 w 105"/>
                <a:gd name="T31" fmla="*/ 95 h 130"/>
                <a:gd name="T32" fmla="*/ 38 w 105"/>
                <a:gd name="T33" fmla="*/ 106 h 130"/>
                <a:gd name="T34" fmla="*/ 51 w 105"/>
                <a:gd name="T35" fmla="*/ 113 h 130"/>
                <a:gd name="T36" fmla="*/ 67 w 105"/>
                <a:gd name="T37" fmla="*/ 115 h 130"/>
                <a:gd name="T38" fmla="*/ 77 w 105"/>
                <a:gd name="T39" fmla="*/ 114 h 130"/>
                <a:gd name="T40" fmla="*/ 83 w 105"/>
                <a:gd name="T41" fmla="*/ 114 h 130"/>
                <a:gd name="T42" fmla="*/ 87 w 105"/>
                <a:gd name="T43" fmla="*/ 113 h 130"/>
                <a:gd name="T44" fmla="*/ 87 w 105"/>
                <a:gd name="T45" fmla="*/ 74 h 130"/>
                <a:gd name="T46" fmla="*/ 60 w 105"/>
                <a:gd name="T47" fmla="*/ 74 h 130"/>
                <a:gd name="T48" fmla="*/ 60 w 105"/>
                <a:gd name="T49" fmla="*/ 59 h 130"/>
                <a:gd name="T50" fmla="*/ 105 w 105"/>
                <a:gd name="T51" fmla="*/ 59 h 130"/>
                <a:gd name="T52" fmla="*/ 105 w 105"/>
                <a:gd name="T53" fmla="*/ 125 h 130"/>
                <a:gd name="T54" fmla="*/ 97 w 105"/>
                <a:gd name="T55" fmla="*/ 127 h 130"/>
                <a:gd name="T56" fmla="*/ 84 w 105"/>
                <a:gd name="T57" fmla="*/ 130 h 130"/>
                <a:gd name="T58" fmla="*/ 67 w 105"/>
                <a:gd name="T59" fmla="*/ 130 h 130"/>
                <a:gd name="T60" fmla="*/ 47 w 105"/>
                <a:gd name="T61" fmla="*/ 128 h 130"/>
                <a:gd name="T62" fmla="*/ 31 w 105"/>
                <a:gd name="T63" fmla="*/ 122 h 130"/>
                <a:gd name="T64" fmla="*/ 18 w 105"/>
                <a:gd name="T65" fmla="*/ 113 h 130"/>
                <a:gd name="T66" fmla="*/ 8 w 105"/>
                <a:gd name="T67" fmla="*/ 100 h 130"/>
                <a:gd name="T68" fmla="*/ 2 w 105"/>
                <a:gd name="T69" fmla="*/ 83 h 130"/>
                <a:gd name="T70" fmla="*/ 0 w 105"/>
                <a:gd name="T71" fmla="*/ 65 h 130"/>
                <a:gd name="T72" fmla="*/ 2 w 105"/>
                <a:gd name="T73" fmla="*/ 47 h 130"/>
                <a:gd name="T74" fmla="*/ 8 w 105"/>
                <a:gd name="T75" fmla="*/ 30 h 130"/>
                <a:gd name="T76" fmla="*/ 18 w 105"/>
                <a:gd name="T77" fmla="*/ 17 h 130"/>
                <a:gd name="T78" fmla="*/ 32 w 105"/>
                <a:gd name="T79" fmla="*/ 8 h 130"/>
                <a:gd name="T80" fmla="*/ 48 w 105"/>
                <a:gd name="T81" fmla="*/ 2 h 130"/>
                <a:gd name="T82" fmla="*/ 67 w 105"/>
                <a:gd name="T83"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5" h="130">
                  <a:moveTo>
                    <a:pt x="67" y="0"/>
                  </a:moveTo>
                  <a:lnTo>
                    <a:pt x="79" y="0"/>
                  </a:lnTo>
                  <a:lnTo>
                    <a:pt x="88" y="2"/>
                  </a:lnTo>
                  <a:lnTo>
                    <a:pt x="96" y="4"/>
                  </a:lnTo>
                  <a:lnTo>
                    <a:pt x="104" y="6"/>
                  </a:lnTo>
                  <a:lnTo>
                    <a:pt x="102" y="24"/>
                  </a:lnTo>
                  <a:lnTo>
                    <a:pt x="93" y="19"/>
                  </a:lnTo>
                  <a:lnTo>
                    <a:pt x="82" y="16"/>
                  </a:lnTo>
                  <a:lnTo>
                    <a:pt x="68" y="16"/>
                  </a:lnTo>
                  <a:lnTo>
                    <a:pt x="51" y="18"/>
                  </a:lnTo>
                  <a:lnTo>
                    <a:pt x="37" y="25"/>
                  </a:lnTo>
                  <a:lnTo>
                    <a:pt x="27" y="36"/>
                  </a:lnTo>
                  <a:lnTo>
                    <a:pt x="21" y="49"/>
                  </a:lnTo>
                  <a:lnTo>
                    <a:pt x="19" y="65"/>
                  </a:lnTo>
                  <a:lnTo>
                    <a:pt x="21" y="81"/>
                  </a:lnTo>
                  <a:lnTo>
                    <a:pt x="28" y="95"/>
                  </a:lnTo>
                  <a:lnTo>
                    <a:pt x="38" y="106"/>
                  </a:lnTo>
                  <a:lnTo>
                    <a:pt x="51" y="113"/>
                  </a:lnTo>
                  <a:lnTo>
                    <a:pt x="67" y="115"/>
                  </a:lnTo>
                  <a:lnTo>
                    <a:pt x="77" y="114"/>
                  </a:lnTo>
                  <a:lnTo>
                    <a:pt x="83" y="114"/>
                  </a:lnTo>
                  <a:lnTo>
                    <a:pt x="87" y="113"/>
                  </a:lnTo>
                  <a:lnTo>
                    <a:pt x="87" y="74"/>
                  </a:lnTo>
                  <a:lnTo>
                    <a:pt x="60" y="74"/>
                  </a:lnTo>
                  <a:lnTo>
                    <a:pt x="60" y="59"/>
                  </a:lnTo>
                  <a:lnTo>
                    <a:pt x="105" y="59"/>
                  </a:lnTo>
                  <a:lnTo>
                    <a:pt x="105" y="125"/>
                  </a:lnTo>
                  <a:lnTo>
                    <a:pt x="97" y="127"/>
                  </a:lnTo>
                  <a:lnTo>
                    <a:pt x="84" y="130"/>
                  </a:lnTo>
                  <a:lnTo>
                    <a:pt x="67" y="130"/>
                  </a:lnTo>
                  <a:lnTo>
                    <a:pt x="47" y="128"/>
                  </a:lnTo>
                  <a:lnTo>
                    <a:pt x="31" y="122"/>
                  </a:lnTo>
                  <a:lnTo>
                    <a:pt x="18" y="113"/>
                  </a:lnTo>
                  <a:lnTo>
                    <a:pt x="8" y="100"/>
                  </a:lnTo>
                  <a:lnTo>
                    <a:pt x="2" y="83"/>
                  </a:lnTo>
                  <a:lnTo>
                    <a:pt x="0" y="65"/>
                  </a:lnTo>
                  <a:lnTo>
                    <a:pt x="2" y="47"/>
                  </a:lnTo>
                  <a:lnTo>
                    <a:pt x="8" y="30"/>
                  </a:lnTo>
                  <a:lnTo>
                    <a:pt x="18" y="17"/>
                  </a:lnTo>
                  <a:lnTo>
                    <a:pt x="32" y="8"/>
                  </a:lnTo>
                  <a:lnTo>
                    <a:pt x="48"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4" name="Freeform 30"/>
            <p:cNvSpPr>
              <a:spLocks noEditPoints="1"/>
            </p:cNvSpPr>
            <p:nvPr/>
          </p:nvSpPr>
          <p:spPr bwMode="auto">
            <a:xfrm>
              <a:off x="3636" y="2293"/>
              <a:ext cx="32" cy="31"/>
            </a:xfrm>
            <a:custGeom>
              <a:avLst/>
              <a:gdLst>
                <a:gd name="T0" fmla="*/ 64 w 128"/>
                <a:gd name="T1" fmla="*/ 17 h 126"/>
                <a:gd name="T2" fmla="*/ 39 w 128"/>
                <a:gd name="T3" fmla="*/ 79 h 126"/>
                <a:gd name="T4" fmla="*/ 89 w 128"/>
                <a:gd name="T5" fmla="*/ 79 h 126"/>
                <a:gd name="T6" fmla="*/ 64 w 128"/>
                <a:gd name="T7" fmla="*/ 17 h 126"/>
                <a:gd name="T8" fmla="*/ 55 w 128"/>
                <a:gd name="T9" fmla="*/ 0 h 126"/>
                <a:gd name="T10" fmla="*/ 74 w 128"/>
                <a:gd name="T11" fmla="*/ 0 h 126"/>
                <a:gd name="T12" fmla="*/ 128 w 128"/>
                <a:gd name="T13" fmla="*/ 126 h 126"/>
                <a:gd name="T14" fmla="*/ 107 w 128"/>
                <a:gd name="T15" fmla="*/ 126 h 126"/>
                <a:gd name="T16" fmla="*/ 95 w 128"/>
                <a:gd name="T17" fmla="*/ 94 h 126"/>
                <a:gd name="T18" fmla="*/ 33 w 128"/>
                <a:gd name="T19" fmla="*/ 94 h 126"/>
                <a:gd name="T20" fmla="*/ 19 w 128"/>
                <a:gd name="T21" fmla="*/ 126 h 126"/>
                <a:gd name="T22" fmla="*/ 0 w 128"/>
                <a:gd name="T23" fmla="*/ 126 h 126"/>
                <a:gd name="T24" fmla="*/ 55 w 128"/>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126">
                  <a:moveTo>
                    <a:pt x="64" y="17"/>
                  </a:moveTo>
                  <a:lnTo>
                    <a:pt x="39" y="79"/>
                  </a:lnTo>
                  <a:lnTo>
                    <a:pt x="89" y="79"/>
                  </a:lnTo>
                  <a:lnTo>
                    <a:pt x="64" y="17"/>
                  </a:lnTo>
                  <a:close/>
                  <a:moveTo>
                    <a:pt x="55" y="0"/>
                  </a:moveTo>
                  <a:lnTo>
                    <a:pt x="74" y="0"/>
                  </a:lnTo>
                  <a:lnTo>
                    <a:pt x="128" y="126"/>
                  </a:lnTo>
                  <a:lnTo>
                    <a:pt x="107" y="126"/>
                  </a:lnTo>
                  <a:lnTo>
                    <a:pt x="95" y="94"/>
                  </a:lnTo>
                  <a:lnTo>
                    <a:pt x="33"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5" name="Freeform 31"/>
            <p:cNvSpPr>
              <a:spLocks/>
            </p:cNvSpPr>
            <p:nvPr/>
          </p:nvSpPr>
          <p:spPr bwMode="auto">
            <a:xfrm>
              <a:off x="3673" y="2293"/>
              <a:ext cx="24" cy="32"/>
            </a:xfrm>
            <a:custGeom>
              <a:avLst/>
              <a:gdLst>
                <a:gd name="T0" fmla="*/ 66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1 w 96"/>
                <a:gd name="T13" fmla="*/ 18 h 130"/>
                <a:gd name="T14" fmla="*/ 38 w 96"/>
                <a:gd name="T15" fmla="*/ 25 h 130"/>
                <a:gd name="T16" fmla="*/ 28 w 96"/>
                <a:gd name="T17" fmla="*/ 36 h 130"/>
                <a:gd name="T18" fmla="*/ 21 w 96"/>
                <a:gd name="T19" fmla="*/ 49 h 130"/>
                <a:gd name="T20" fmla="*/ 19 w 96"/>
                <a:gd name="T21" fmla="*/ 65 h 130"/>
                <a:gd name="T22" fmla="*/ 21 w 96"/>
                <a:gd name="T23" fmla="*/ 81 h 130"/>
                <a:gd name="T24" fmla="*/ 28 w 96"/>
                <a:gd name="T25" fmla="*/ 95 h 130"/>
                <a:gd name="T26" fmla="*/ 38 w 96"/>
                <a:gd name="T27" fmla="*/ 106 h 130"/>
                <a:gd name="T28" fmla="*/ 51 w 96"/>
                <a:gd name="T29" fmla="*/ 113 h 130"/>
                <a:gd name="T30" fmla="*/ 66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6 w 96"/>
                <a:gd name="T45" fmla="*/ 130 h 130"/>
                <a:gd name="T46" fmla="*/ 47 w 96"/>
                <a:gd name="T47" fmla="*/ 128 h 130"/>
                <a:gd name="T48" fmla="*/ 31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2 w 96"/>
                <a:gd name="T65" fmla="*/ 8 h 130"/>
                <a:gd name="T66" fmla="*/ 48 w 96"/>
                <a:gd name="T67" fmla="*/ 2 h 130"/>
                <a:gd name="T68" fmla="*/ 66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6" y="0"/>
                  </a:moveTo>
                  <a:lnTo>
                    <a:pt x="82" y="1"/>
                  </a:lnTo>
                  <a:lnTo>
                    <a:pt x="95" y="5"/>
                  </a:lnTo>
                  <a:lnTo>
                    <a:pt x="94" y="22"/>
                  </a:lnTo>
                  <a:lnTo>
                    <a:pt x="82" y="17"/>
                  </a:lnTo>
                  <a:lnTo>
                    <a:pt x="68" y="15"/>
                  </a:lnTo>
                  <a:lnTo>
                    <a:pt x="51" y="18"/>
                  </a:lnTo>
                  <a:lnTo>
                    <a:pt x="38" y="25"/>
                  </a:lnTo>
                  <a:lnTo>
                    <a:pt x="28" y="36"/>
                  </a:lnTo>
                  <a:lnTo>
                    <a:pt x="21" y="49"/>
                  </a:lnTo>
                  <a:lnTo>
                    <a:pt x="19" y="65"/>
                  </a:lnTo>
                  <a:lnTo>
                    <a:pt x="21" y="81"/>
                  </a:lnTo>
                  <a:lnTo>
                    <a:pt x="28" y="95"/>
                  </a:lnTo>
                  <a:lnTo>
                    <a:pt x="38" y="106"/>
                  </a:lnTo>
                  <a:lnTo>
                    <a:pt x="51" y="113"/>
                  </a:lnTo>
                  <a:lnTo>
                    <a:pt x="66" y="115"/>
                  </a:lnTo>
                  <a:lnTo>
                    <a:pt x="77" y="114"/>
                  </a:lnTo>
                  <a:lnTo>
                    <a:pt x="87" y="112"/>
                  </a:lnTo>
                  <a:lnTo>
                    <a:pt x="95" y="109"/>
                  </a:lnTo>
                  <a:lnTo>
                    <a:pt x="96" y="126"/>
                  </a:lnTo>
                  <a:lnTo>
                    <a:pt x="86" y="129"/>
                  </a:lnTo>
                  <a:lnTo>
                    <a:pt x="76" y="130"/>
                  </a:lnTo>
                  <a:lnTo>
                    <a:pt x="66" y="130"/>
                  </a:lnTo>
                  <a:lnTo>
                    <a:pt x="47" y="128"/>
                  </a:lnTo>
                  <a:lnTo>
                    <a:pt x="31" y="122"/>
                  </a:lnTo>
                  <a:lnTo>
                    <a:pt x="18" y="113"/>
                  </a:lnTo>
                  <a:lnTo>
                    <a:pt x="8" y="100"/>
                  </a:lnTo>
                  <a:lnTo>
                    <a:pt x="2" y="83"/>
                  </a:lnTo>
                  <a:lnTo>
                    <a:pt x="0" y="65"/>
                  </a:lnTo>
                  <a:lnTo>
                    <a:pt x="2" y="47"/>
                  </a:lnTo>
                  <a:lnTo>
                    <a:pt x="9" y="30"/>
                  </a:lnTo>
                  <a:lnTo>
                    <a:pt x="19" y="17"/>
                  </a:lnTo>
                  <a:lnTo>
                    <a:pt x="32" y="8"/>
                  </a:lnTo>
                  <a:lnTo>
                    <a:pt x="48" y="2"/>
                  </a:lnTo>
                  <a:lnTo>
                    <a:pt x="66"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6" name="Rectangle 32"/>
            <p:cNvSpPr>
              <a:spLocks noChangeArrowheads="1"/>
            </p:cNvSpPr>
            <p:nvPr/>
          </p:nvSpPr>
          <p:spPr bwMode="auto">
            <a:xfrm>
              <a:off x="3704" y="2293"/>
              <a:ext cx="4" cy="31"/>
            </a:xfrm>
            <a:prstGeom prst="rect">
              <a:avLst/>
            </a:prstGeom>
            <a:solidFill>
              <a:srgbClr val="405A61"/>
            </a:solidFill>
            <a:ln w="0">
              <a:noFill/>
              <a:prstDash val="solid"/>
              <a:miter lim="800000"/>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7" name="Freeform 33"/>
            <p:cNvSpPr>
              <a:spLocks noEditPoints="1"/>
            </p:cNvSpPr>
            <p:nvPr/>
          </p:nvSpPr>
          <p:spPr bwMode="auto">
            <a:xfrm>
              <a:off x="3716" y="2284"/>
              <a:ext cx="31" cy="41"/>
            </a:xfrm>
            <a:custGeom>
              <a:avLst/>
              <a:gdLst>
                <a:gd name="T0" fmla="*/ 61 w 122"/>
                <a:gd name="T1" fmla="*/ 49 h 163"/>
                <a:gd name="T2" fmla="*/ 48 w 122"/>
                <a:gd name="T3" fmla="*/ 50 h 163"/>
                <a:gd name="T4" fmla="*/ 38 w 122"/>
                <a:gd name="T5" fmla="*/ 55 h 163"/>
                <a:gd name="T6" fmla="*/ 30 w 122"/>
                <a:gd name="T7" fmla="*/ 63 h 163"/>
                <a:gd name="T8" fmla="*/ 24 w 122"/>
                <a:gd name="T9" fmla="*/ 74 h 163"/>
                <a:gd name="T10" fmla="*/ 20 w 122"/>
                <a:gd name="T11" fmla="*/ 86 h 163"/>
                <a:gd name="T12" fmla="*/ 19 w 122"/>
                <a:gd name="T13" fmla="*/ 98 h 163"/>
                <a:gd name="T14" fmla="*/ 20 w 122"/>
                <a:gd name="T15" fmla="*/ 110 h 163"/>
                <a:gd name="T16" fmla="*/ 24 w 122"/>
                <a:gd name="T17" fmla="*/ 122 h 163"/>
                <a:gd name="T18" fmla="*/ 29 w 122"/>
                <a:gd name="T19" fmla="*/ 133 h 163"/>
                <a:gd name="T20" fmla="*/ 37 w 122"/>
                <a:gd name="T21" fmla="*/ 141 h 163"/>
                <a:gd name="T22" fmla="*/ 48 w 122"/>
                <a:gd name="T23" fmla="*/ 146 h 163"/>
                <a:gd name="T24" fmla="*/ 61 w 122"/>
                <a:gd name="T25" fmla="*/ 148 h 163"/>
                <a:gd name="T26" fmla="*/ 74 w 122"/>
                <a:gd name="T27" fmla="*/ 146 h 163"/>
                <a:gd name="T28" fmla="*/ 85 w 122"/>
                <a:gd name="T29" fmla="*/ 141 h 163"/>
                <a:gd name="T30" fmla="*/ 93 w 122"/>
                <a:gd name="T31" fmla="*/ 133 h 163"/>
                <a:gd name="T32" fmla="*/ 99 w 122"/>
                <a:gd name="T33" fmla="*/ 122 h 163"/>
                <a:gd name="T34" fmla="*/ 102 w 122"/>
                <a:gd name="T35" fmla="*/ 110 h 163"/>
                <a:gd name="T36" fmla="*/ 103 w 122"/>
                <a:gd name="T37" fmla="*/ 98 h 163"/>
                <a:gd name="T38" fmla="*/ 102 w 122"/>
                <a:gd name="T39" fmla="*/ 86 h 163"/>
                <a:gd name="T40" fmla="*/ 98 w 122"/>
                <a:gd name="T41" fmla="*/ 74 h 163"/>
                <a:gd name="T42" fmla="*/ 93 w 122"/>
                <a:gd name="T43" fmla="*/ 63 h 163"/>
                <a:gd name="T44" fmla="*/ 85 w 122"/>
                <a:gd name="T45" fmla="*/ 55 h 163"/>
                <a:gd name="T46" fmla="*/ 73 w 122"/>
                <a:gd name="T47" fmla="*/ 50 h 163"/>
                <a:gd name="T48" fmla="*/ 61 w 122"/>
                <a:gd name="T49" fmla="*/ 49 h 163"/>
                <a:gd name="T50" fmla="*/ 61 w 122"/>
                <a:gd name="T51" fmla="*/ 33 h 163"/>
                <a:gd name="T52" fmla="*/ 79 w 122"/>
                <a:gd name="T53" fmla="*/ 35 h 163"/>
                <a:gd name="T54" fmla="*/ 94 w 122"/>
                <a:gd name="T55" fmla="*/ 41 h 163"/>
                <a:gd name="T56" fmla="*/ 106 w 122"/>
                <a:gd name="T57" fmla="*/ 51 h 163"/>
                <a:gd name="T58" fmla="*/ 115 w 122"/>
                <a:gd name="T59" fmla="*/ 65 h 163"/>
                <a:gd name="T60" fmla="*/ 120 w 122"/>
                <a:gd name="T61" fmla="*/ 81 h 163"/>
                <a:gd name="T62" fmla="*/ 122 w 122"/>
                <a:gd name="T63" fmla="*/ 98 h 163"/>
                <a:gd name="T64" fmla="*/ 120 w 122"/>
                <a:gd name="T65" fmla="*/ 116 h 163"/>
                <a:gd name="T66" fmla="*/ 115 w 122"/>
                <a:gd name="T67" fmla="*/ 133 h 163"/>
                <a:gd name="T68" fmla="*/ 106 w 122"/>
                <a:gd name="T69" fmla="*/ 145 h 163"/>
                <a:gd name="T70" fmla="*/ 94 w 122"/>
                <a:gd name="T71" fmla="*/ 155 h 163"/>
                <a:gd name="T72" fmla="*/ 79 w 122"/>
                <a:gd name="T73" fmla="*/ 161 h 163"/>
                <a:gd name="T74" fmla="*/ 61 w 122"/>
                <a:gd name="T75" fmla="*/ 163 h 163"/>
                <a:gd name="T76" fmla="*/ 43 w 122"/>
                <a:gd name="T77" fmla="*/ 161 h 163"/>
                <a:gd name="T78" fmla="*/ 28 w 122"/>
                <a:gd name="T79" fmla="*/ 155 h 163"/>
                <a:gd name="T80" fmla="*/ 16 w 122"/>
                <a:gd name="T81" fmla="*/ 145 h 163"/>
                <a:gd name="T82" fmla="*/ 7 w 122"/>
                <a:gd name="T83" fmla="*/ 133 h 163"/>
                <a:gd name="T84" fmla="*/ 2 w 122"/>
                <a:gd name="T85" fmla="*/ 116 h 163"/>
                <a:gd name="T86" fmla="*/ 0 w 122"/>
                <a:gd name="T87" fmla="*/ 98 h 163"/>
                <a:gd name="T88" fmla="*/ 2 w 122"/>
                <a:gd name="T89" fmla="*/ 81 h 163"/>
                <a:gd name="T90" fmla="*/ 7 w 122"/>
                <a:gd name="T91" fmla="*/ 65 h 163"/>
                <a:gd name="T92" fmla="*/ 16 w 122"/>
                <a:gd name="T93" fmla="*/ 51 h 163"/>
                <a:gd name="T94" fmla="*/ 28 w 122"/>
                <a:gd name="T95" fmla="*/ 41 h 163"/>
                <a:gd name="T96" fmla="*/ 43 w 122"/>
                <a:gd name="T97" fmla="*/ 35 h 163"/>
                <a:gd name="T98" fmla="*/ 61 w 122"/>
                <a:gd name="T99" fmla="*/ 33 h 163"/>
                <a:gd name="T100" fmla="*/ 65 w 122"/>
                <a:gd name="T101" fmla="*/ 0 h 163"/>
                <a:gd name="T102" fmla="*/ 85 w 122"/>
                <a:gd name="T103" fmla="*/ 0 h 163"/>
                <a:gd name="T104" fmla="*/ 61 w 122"/>
                <a:gd name="T105" fmla="*/ 26 h 163"/>
                <a:gd name="T106" fmla="*/ 49 w 122"/>
                <a:gd name="T107" fmla="*/ 26 h 163"/>
                <a:gd name="T108" fmla="*/ 65 w 122"/>
                <a:gd name="T109" fmla="*/ 0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2" h="163">
                  <a:moveTo>
                    <a:pt x="61" y="49"/>
                  </a:moveTo>
                  <a:lnTo>
                    <a:pt x="48" y="50"/>
                  </a:lnTo>
                  <a:lnTo>
                    <a:pt x="38" y="55"/>
                  </a:lnTo>
                  <a:lnTo>
                    <a:pt x="30" y="63"/>
                  </a:lnTo>
                  <a:lnTo>
                    <a:pt x="24" y="74"/>
                  </a:lnTo>
                  <a:lnTo>
                    <a:pt x="20" y="86"/>
                  </a:lnTo>
                  <a:lnTo>
                    <a:pt x="19" y="98"/>
                  </a:lnTo>
                  <a:lnTo>
                    <a:pt x="20" y="110"/>
                  </a:lnTo>
                  <a:lnTo>
                    <a:pt x="24" y="122"/>
                  </a:lnTo>
                  <a:lnTo>
                    <a:pt x="29" y="133"/>
                  </a:lnTo>
                  <a:lnTo>
                    <a:pt x="37" y="141"/>
                  </a:lnTo>
                  <a:lnTo>
                    <a:pt x="48" y="146"/>
                  </a:lnTo>
                  <a:lnTo>
                    <a:pt x="61" y="148"/>
                  </a:lnTo>
                  <a:lnTo>
                    <a:pt x="74" y="146"/>
                  </a:lnTo>
                  <a:lnTo>
                    <a:pt x="85" y="141"/>
                  </a:lnTo>
                  <a:lnTo>
                    <a:pt x="93" y="133"/>
                  </a:lnTo>
                  <a:lnTo>
                    <a:pt x="99" y="122"/>
                  </a:lnTo>
                  <a:lnTo>
                    <a:pt x="102" y="110"/>
                  </a:lnTo>
                  <a:lnTo>
                    <a:pt x="103" y="98"/>
                  </a:lnTo>
                  <a:lnTo>
                    <a:pt x="102" y="86"/>
                  </a:lnTo>
                  <a:lnTo>
                    <a:pt x="98" y="74"/>
                  </a:lnTo>
                  <a:lnTo>
                    <a:pt x="93" y="63"/>
                  </a:lnTo>
                  <a:lnTo>
                    <a:pt x="85" y="55"/>
                  </a:lnTo>
                  <a:lnTo>
                    <a:pt x="73" y="50"/>
                  </a:lnTo>
                  <a:lnTo>
                    <a:pt x="61" y="49"/>
                  </a:lnTo>
                  <a:close/>
                  <a:moveTo>
                    <a:pt x="61" y="33"/>
                  </a:moveTo>
                  <a:lnTo>
                    <a:pt x="79" y="35"/>
                  </a:lnTo>
                  <a:lnTo>
                    <a:pt x="94" y="41"/>
                  </a:lnTo>
                  <a:lnTo>
                    <a:pt x="106" y="51"/>
                  </a:lnTo>
                  <a:lnTo>
                    <a:pt x="115" y="65"/>
                  </a:lnTo>
                  <a:lnTo>
                    <a:pt x="120" y="81"/>
                  </a:lnTo>
                  <a:lnTo>
                    <a:pt x="122" y="98"/>
                  </a:lnTo>
                  <a:lnTo>
                    <a:pt x="120" y="116"/>
                  </a:lnTo>
                  <a:lnTo>
                    <a:pt x="115" y="133"/>
                  </a:lnTo>
                  <a:lnTo>
                    <a:pt x="106" y="145"/>
                  </a:lnTo>
                  <a:lnTo>
                    <a:pt x="94" y="155"/>
                  </a:lnTo>
                  <a:lnTo>
                    <a:pt x="79" y="161"/>
                  </a:lnTo>
                  <a:lnTo>
                    <a:pt x="61" y="163"/>
                  </a:lnTo>
                  <a:lnTo>
                    <a:pt x="43" y="161"/>
                  </a:lnTo>
                  <a:lnTo>
                    <a:pt x="28" y="155"/>
                  </a:lnTo>
                  <a:lnTo>
                    <a:pt x="16" y="145"/>
                  </a:lnTo>
                  <a:lnTo>
                    <a:pt x="7" y="133"/>
                  </a:lnTo>
                  <a:lnTo>
                    <a:pt x="2" y="116"/>
                  </a:lnTo>
                  <a:lnTo>
                    <a:pt x="0" y="98"/>
                  </a:lnTo>
                  <a:lnTo>
                    <a:pt x="2" y="81"/>
                  </a:lnTo>
                  <a:lnTo>
                    <a:pt x="7" y="65"/>
                  </a:lnTo>
                  <a:lnTo>
                    <a:pt x="16" y="51"/>
                  </a:lnTo>
                  <a:lnTo>
                    <a:pt x="28" y="41"/>
                  </a:lnTo>
                  <a:lnTo>
                    <a:pt x="43" y="35"/>
                  </a:lnTo>
                  <a:lnTo>
                    <a:pt x="61" y="33"/>
                  </a:lnTo>
                  <a:close/>
                  <a:moveTo>
                    <a:pt x="65" y="0"/>
                  </a:moveTo>
                  <a:lnTo>
                    <a:pt x="85" y="0"/>
                  </a:lnTo>
                  <a:lnTo>
                    <a:pt x="61" y="26"/>
                  </a:lnTo>
                  <a:lnTo>
                    <a:pt x="49" y="26"/>
                  </a:lnTo>
                  <a:lnTo>
                    <a:pt x="6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8" name="Freeform 34"/>
            <p:cNvSpPr>
              <a:spLocks/>
            </p:cNvSpPr>
            <p:nvPr/>
          </p:nvSpPr>
          <p:spPr bwMode="auto">
            <a:xfrm>
              <a:off x="3755" y="2293"/>
              <a:ext cx="25" cy="31"/>
            </a:xfrm>
            <a:custGeom>
              <a:avLst/>
              <a:gdLst>
                <a:gd name="T0" fmla="*/ 0 w 99"/>
                <a:gd name="T1" fmla="*/ 0 h 126"/>
                <a:gd name="T2" fmla="*/ 25 w 99"/>
                <a:gd name="T3" fmla="*/ 0 h 126"/>
                <a:gd name="T4" fmla="*/ 80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9 w 99"/>
                <a:gd name="T17" fmla="*/ 22 h 126"/>
                <a:gd name="T18" fmla="*/ 19 w 99"/>
                <a:gd name="T19" fmla="*/ 22 h 126"/>
                <a:gd name="T20" fmla="*/ 19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0" y="102"/>
                  </a:lnTo>
                  <a:lnTo>
                    <a:pt x="81" y="102"/>
                  </a:lnTo>
                  <a:lnTo>
                    <a:pt x="81" y="0"/>
                  </a:lnTo>
                  <a:lnTo>
                    <a:pt x="99" y="0"/>
                  </a:lnTo>
                  <a:lnTo>
                    <a:pt x="99" y="126"/>
                  </a:lnTo>
                  <a:lnTo>
                    <a:pt x="76" y="126"/>
                  </a:lnTo>
                  <a:lnTo>
                    <a:pt x="19" y="22"/>
                  </a:lnTo>
                  <a:lnTo>
                    <a:pt x="19" y="22"/>
                  </a:lnTo>
                  <a:lnTo>
                    <a:pt x="19"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39" name="Freeform 35"/>
            <p:cNvSpPr>
              <a:spLocks/>
            </p:cNvSpPr>
            <p:nvPr/>
          </p:nvSpPr>
          <p:spPr bwMode="auto">
            <a:xfrm>
              <a:off x="3802" y="2293"/>
              <a:ext cx="24" cy="32"/>
            </a:xfrm>
            <a:custGeom>
              <a:avLst/>
              <a:gdLst>
                <a:gd name="T0" fmla="*/ 67 w 96"/>
                <a:gd name="T1" fmla="*/ 0 h 130"/>
                <a:gd name="T2" fmla="*/ 81 w 96"/>
                <a:gd name="T3" fmla="*/ 1 h 130"/>
                <a:gd name="T4" fmla="*/ 95 w 96"/>
                <a:gd name="T5" fmla="*/ 5 h 130"/>
                <a:gd name="T6" fmla="*/ 94 w 96"/>
                <a:gd name="T7" fmla="*/ 22 h 130"/>
                <a:gd name="T8" fmla="*/ 81 w 96"/>
                <a:gd name="T9" fmla="*/ 17 h 130"/>
                <a:gd name="T10" fmla="*/ 68 w 96"/>
                <a:gd name="T11" fmla="*/ 15 h 130"/>
                <a:gd name="T12" fmla="*/ 52 w 96"/>
                <a:gd name="T13" fmla="*/ 18 h 130"/>
                <a:gd name="T14" fmla="*/ 39 w 96"/>
                <a:gd name="T15" fmla="*/ 25 h 130"/>
                <a:gd name="T16" fmla="*/ 28 w 96"/>
                <a:gd name="T17" fmla="*/ 36 h 130"/>
                <a:gd name="T18" fmla="*/ 22 w 96"/>
                <a:gd name="T19" fmla="*/ 49 h 130"/>
                <a:gd name="T20" fmla="*/ 20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4 w 96"/>
                <a:gd name="T37" fmla="*/ 109 h 130"/>
                <a:gd name="T38" fmla="*/ 96 w 96"/>
                <a:gd name="T39" fmla="*/ 126 h 130"/>
                <a:gd name="T40" fmla="*/ 85 w 96"/>
                <a:gd name="T41" fmla="*/ 129 h 130"/>
                <a:gd name="T42" fmla="*/ 75 w 96"/>
                <a:gd name="T43" fmla="*/ 130 h 130"/>
                <a:gd name="T44" fmla="*/ 67 w 96"/>
                <a:gd name="T45" fmla="*/ 130 h 130"/>
                <a:gd name="T46" fmla="*/ 48 w 96"/>
                <a:gd name="T47" fmla="*/ 128 h 130"/>
                <a:gd name="T48" fmla="*/ 32 w 96"/>
                <a:gd name="T49" fmla="*/ 122 h 130"/>
                <a:gd name="T50" fmla="*/ 19 w 96"/>
                <a:gd name="T51" fmla="*/ 113 h 130"/>
                <a:gd name="T52" fmla="*/ 8 w 96"/>
                <a:gd name="T53" fmla="*/ 100 h 130"/>
                <a:gd name="T54" fmla="*/ 2 w 96"/>
                <a:gd name="T55" fmla="*/ 83 h 130"/>
                <a:gd name="T56" fmla="*/ 0 w 96"/>
                <a:gd name="T57" fmla="*/ 65 h 130"/>
                <a:gd name="T58" fmla="*/ 2 w 96"/>
                <a:gd name="T59" fmla="*/ 47 h 130"/>
                <a:gd name="T60" fmla="*/ 8 w 96"/>
                <a:gd name="T61" fmla="*/ 30 h 130"/>
                <a:gd name="T62" fmla="*/ 20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1" y="1"/>
                  </a:lnTo>
                  <a:lnTo>
                    <a:pt x="95" y="5"/>
                  </a:lnTo>
                  <a:lnTo>
                    <a:pt x="94" y="22"/>
                  </a:lnTo>
                  <a:lnTo>
                    <a:pt x="81" y="17"/>
                  </a:lnTo>
                  <a:lnTo>
                    <a:pt x="68" y="15"/>
                  </a:lnTo>
                  <a:lnTo>
                    <a:pt x="52" y="18"/>
                  </a:lnTo>
                  <a:lnTo>
                    <a:pt x="39" y="25"/>
                  </a:lnTo>
                  <a:lnTo>
                    <a:pt x="28" y="36"/>
                  </a:lnTo>
                  <a:lnTo>
                    <a:pt x="22" y="49"/>
                  </a:lnTo>
                  <a:lnTo>
                    <a:pt x="20" y="65"/>
                  </a:lnTo>
                  <a:lnTo>
                    <a:pt x="22" y="81"/>
                  </a:lnTo>
                  <a:lnTo>
                    <a:pt x="29" y="95"/>
                  </a:lnTo>
                  <a:lnTo>
                    <a:pt x="39" y="106"/>
                  </a:lnTo>
                  <a:lnTo>
                    <a:pt x="52" y="113"/>
                  </a:lnTo>
                  <a:lnTo>
                    <a:pt x="67" y="115"/>
                  </a:lnTo>
                  <a:lnTo>
                    <a:pt x="77" y="114"/>
                  </a:lnTo>
                  <a:lnTo>
                    <a:pt x="87" y="112"/>
                  </a:lnTo>
                  <a:lnTo>
                    <a:pt x="94" y="109"/>
                  </a:lnTo>
                  <a:lnTo>
                    <a:pt x="96" y="126"/>
                  </a:lnTo>
                  <a:lnTo>
                    <a:pt x="85" y="129"/>
                  </a:lnTo>
                  <a:lnTo>
                    <a:pt x="75" y="130"/>
                  </a:lnTo>
                  <a:lnTo>
                    <a:pt x="67" y="130"/>
                  </a:lnTo>
                  <a:lnTo>
                    <a:pt x="48" y="128"/>
                  </a:lnTo>
                  <a:lnTo>
                    <a:pt x="32" y="122"/>
                  </a:lnTo>
                  <a:lnTo>
                    <a:pt x="19" y="113"/>
                  </a:lnTo>
                  <a:lnTo>
                    <a:pt x="8" y="100"/>
                  </a:lnTo>
                  <a:lnTo>
                    <a:pt x="2" y="83"/>
                  </a:lnTo>
                  <a:lnTo>
                    <a:pt x="0" y="65"/>
                  </a:lnTo>
                  <a:lnTo>
                    <a:pt x="2" y="47"/>
                  </a:lnTo>
                  <a:lnTo>
                    <a:pt x="8" y="30"/>
                  </a:lnTo>
                  <a:lnTo>
                    <a:pt x="20"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0" name="Freeform 36"/>
            <p:cNvSpPr>
              <a:spLocks noEditPoints="1"/>
            </p:cNvSpPr>
            <p:nvPr/>
          </p:nvSpPr>
          <p:spPr bwMode="auto">
            <a:xfrm>
              <a:off x="3831" y="2293"/>
              <a:ext cx="31" cy="32"/>
            </a:xfrm>
            <a:custGeom>
              <a:avLst/>
              <a:gdLst>
                <a:gd name="T0" fmla="*/ 60 w 122"/>
                <a:gd name="T1" fmla="*/ 16 h 130"/>
                <a:gd name="T2" fmla="*/ 48 w 122"/>
                <a:gd name="T3" fmla="*/ 17 h 130"/>
                <a:gd name="T4" fmla="*/ 37 w 122"/>
                <a:gd name="T5" fmla="*/ 22 h 130"/>
                <a:gd name="T6" fmla="*/ 29 w 122"/>
                <a:gd name="T7" fmla="*/ 30 h 130"/>
                <a:gd name="T8" fmla="*/ 24 w 122"/>
                <a:gd name="T9" fmla="*/ 41 h 130"/>
                <a:gd name="T10" fmla="*/ 20 w 122"/>
                <a:gd name="T11" fmla="*/ 53 h 130"/>
                <a:gd name="T12" fmla="*/ 19 w 122"/>
                <a:gd name="T13" fmla="*/ 65 h 130"/>
                <a:gd name="T14" fmla="*/ 20 w 122"/>
                <a:gd name="T15" fmla="*/ 77 h 130"/>
                <a:gd name="T16" fmla="*/ 23 w 122"/>
                <a:gd name="T17" fmla="*/ 89 h 130"/>
                <a:gd name="T18" fmla="*/ 29 w 122"/>
                <a:gd name="T19" fmla="*/ 100 h 130"/>
                <a:gd name="T20" fmla="*/ 37 w 122"/>
                <a:gd name="T21" fmla="*/ 108 h 130"/>
                <a:gd name="T22" fmla="*/ 47 w 122"/>
                <a:gd name="T23" fmla="*/ 113 h 130"/>
                <a:gd name="T24" fmla="*/ 60 w 122"/>
                <a:gd name="T25" fmla="*/ 115 h 130"/>
                <a:gd name="T26" fmla="*/ 73 w 122"/>
                <a:gd name="T27" fmla="*/ 113 h 130"/>
                <a:gd name="T28" fmla="*/ 85 w 122"/>
                <a:gd name="T29" fmla="*/ 108 h 130"/>
                <a:gd name="T30" fmla="*/ 93 w 122"/>
                <a:gd name="T31" fmla="*/ 100 h 130"/>
                <a:gd name="T32" fmla="*/ 98 w 122"/>
                <a:gd name="T33" fmla="*/ 89 h 130"/>
                <a:gd name="T34" fmla="*/ 102 w 122"/>
                <a:gd name="T35" fmla="*/ 77 h 130"/>
                <a:gd name="T36" fmla="*/ 103 w 122"/>
                <a:gd name="T37" fmla="*/ 65 h 130"/>
                <a:gd name="T38" fmla="*/ 101 w 122"/>
                <a:gd name="T39" fmla="*/ 53 h 130"/>
                <a:gd name="T40" fmla="*/ 98 w 122"/>
                <a:gd name="T41" fmla="*/ 41 h 130"/>
                <a:gd name="T42" fmla="*/ 92 w 122"/>
                <a:gd name="T43" fmla="*/ 30 h 130"/>
                <a:gd name="T44" fmla="*/ 84 w 122"/>
                <a:gd name="T45" fmla="*/ 22 h 130"/>
                <a:gd name="T46" fmla="*/ 73 w 122"/>
                <a:gd name="T47" fmla="*/ 17 h 130"/>
                <a:gd name="T48" fmla="*/ 60 w 122"/>
                <a:gd name="T49" fmla="*/ 16 h 130"/>
                <a:gd name="T50" fmla="*/ 60 w 122"/>
                <a:gd name="T51" fmla="*/ 0 h 130"/>
                <a:gd name="T52" fmla="*/ 78 w 122"/>
                <a:gd name="T53" fmla="*/ 2 h 130"/>
                <a:gd name="T54" fmla="*/ 94 w 122"/>
                <a:gd name="T55" fmla="*/ 8 h 130"/>
                <a:gd name="T56" fmla="*/ 106 w 122"/>
                <a:gd name="T57" fmla="*/ 18 h 130"/>
                <a:gd name="T58" fmla="*/ 115 w 122"/>
                <a:gd name="T59" fmla="*/ 32 h 130"/>
                <a:gd name="T60" fmla="*/ 120 w 122"/>
                <a:gd name="T61" fmla="*/ 48 h 130"/>
                <a:gd name="T62" fmla="*/ 122 w 122"/>
                <a:gd name="T63" fmla="*/ 65 h 130"/>
                <a:gd name="T64" fmla="*/ 120 w 122"/>
                <a:gd name="T65" fmla="*/ 83 h 130"/>
                <a:gd name="T66" fmla="*/ 115 w 122"/>
                <a:gd name="T67" fmla="*/ 100 h 130"/>
                <a:gd name="T68" fmla="*/ 106 w 122"/>
                <a:gd name="T69" fmla="*/ 112 h 130"/>
                <a:gd name="T70" fmla="*/ 94 w 122"/>
                <a:gd name="T71" fmla="*/ 122 h 130"/>
                <a:gd name="T72" fmla="*/ 78 w 122"/>
                <a:gd name="T73" fmla="*/ 128 h 130"/>
                <a:gd name="T74" fmla="*/ 60 w 122"/>
                <a:gd name="T75" fmla="*/ 130 h 130"/>
                <a:gd name="T76" fmla="*/ 43 w 122"/>
                <a:gd name="T77" fmla="*/ 128 h 130"/>
                <a:gd name="T78" fmla="*/ 28 w 122"/>
                <a:gd name="T79" fmla="*/ 122 h 130"/>
                <a:gd name="T80" fmla="*/ 16 w 122"/>
                <a:gd name="T81" fmla="*/ 112 h 130"/>
                <a:gd name="T82" fmla="*/ 7 w 122"/>
                <a:gd name="T83" fmla="*/ 100 h 130"/>
                <a:gd name="T84" fmla="*/ 2 w 122"/>
                <a:gd name="T85" fmla="*/ 83 h 130"/>
                <a:gd name="T86" fmla="*/ 0 w 122"/>
                <a:gd name="T87" fmla="*/ 65 h 130"/>
                <a:gd name="T88" fmla="*/ 2 w 122"/>
                <a:gd name="T89" fmla="*/ 48 h 130"/>
                <a:gd name="T90" fmla="*/ 7 w 122"/>
                <a:gd name="T91" fmla="*/ 32 h 130"/>
                <a:gd name="T92" fmla="*/ 16 w 122"/>
                <a:gd name="T93" fmla="*/ 18 h 130"/>
                <a:gd name="T94" fmla="*/ 28 w 122"/>
                <a:gd name="T95" fmla="*/ 8 h 130"/>
                <a:gd name="T96" fmla="*/ 43 w 122"/>
                <a:gd name="T97" fmla="*/ 2 h 130"/>
                <a:gd name="T98" fmla="*/ 60 w 122"/>
                <a:gd name="T9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 h="130">
                  <a:moveTo>
                    <a:pt x="60" y="16"/>
                  </a:moveTo>
                  <a:lnTo>
                    <a:pt x="48" y="17"/>
                  </a:lnTo>
                  <a:lnTo>
                    <a:pt x="37" y="22"/>
                  </a:lnTo>
                  <a:lnTo>
                    <a:pt x="29" y="30"/>
                  </a:lnTo>
                  <a:lnTo>
                    <a:pt x="24" y="41"/>
                  </a:lnTo>
                  <a:lnTo>
                    <a:pt x="20" y="53"/>
                  </a:lnTo>
                  <a:lnTo>
                    <a:pt x="19" y="65"/>
                  </a:lnTo>
                  <a:lnTo>
                    <a:pt x="20" y="77"/>
                  </a:lnTo>
                  <a:lnTo>
                    <a:pt x="23" y="89"/>
                  </a:lnTo>
                  <a:lnTo>
                    <a:pt x="29" y="100"/>
                  </a:lnTo>
                  <a:lnTo>
                    <a:pt x="37" y="108"/>
                  </a:lnTo>
                  <a:lnTo>
                    <a:pt x="47" y="113"/>
                  </a:lnTo>
                  <a:lnTo>
                    <a:pt x="60" y="115"/>
                  </a:lnTo>
                  <a:lnTo>
                    <a:pt x="73" y="113"/>
                  </a:lnTo>
                  <a:lnTo>
                    <a:pt x="85" y="108"/>
                  </a:lnTo>
                  <a:lnTo>
                    <a:pt x="93" y="100"/>
                  </a:lnTo>
                  <a:lnTo>
                    <a:pt x="98" y="89"/>
                  </a:lnTo>
                  <a:lnTo>
                    <a:pt x="102" y="77"/>
                  </a:lnTo>
                  <a:lnTo>
                    <a:pt x="103" y="65"/>
                  </a:lnTo>
                  <a:lnTo>
                    <a:pt x="101" y="53"/>
                  </a:lnTo>
                  <a:lnTo>
                    <a:pt x="98" y="41"/>
                  </a:lnTo>
                  <a:lnTo>
                    <a:pt x="92" y="30"/>
                  </a:lnTo>
                  <a:lnTo>
                    <a:pt x="84" y="22"/>
                  </a:lnTo>
                  <a:lnTo>
                    <a:pt x="73" y="17"/>
                  </a:lnTo>
                  <a:lnTo>
                    <a:pt x="60" y="16"/>
                  </a:lnTo>
                  <a:close/>
                  <a:moveTo>
                    <a:pt x="60" y="0"/>
                  </a:moveTo>
                  <a:lnTo>
                    <a:pt x="78" y="2"/>
                  </a:lnTo>
                  <a:lnTo>
                    <a:pt x="94" y="8"/>
                  </a:lnTo>
                  <a:lnTo>
                    <a:pt x="106" y="18"/>
                  </a:lnTo>
                  <a:lnTo>
                    <a:pt x="115" y="32"/>
                  </a:lnTo>
                  <a:lnTo>
                    <a:pt x="120" y="48"/>
                  </a:lnTo>
                  <a:lnTo>
                    <a:pt x="122" y="65"/>
                  </a:lnTo>
                  <a:lnTo>
                    <a:pt x="120" y="83"/>
                  </a:lnTo>
                  <a:lnTo>
                    <a:pt x="115" y="100"/>
                  </a:lnTo>
                  <a:lnTo>
                    <a:pt x="106" y="112"/>
                  </a:lnTo>
                  <a:lnTo>
                    <a:pt x="94" y="122"/>
                  </a:lnTo>
                  <a:lnTo>
                    <a:pt x="78" y="128"/>
                  </a:lnTo>
                  <a:lnTo>
                    <a:pt x="60" y="130"/>
                  </a:lnTo>
                  <a:lnTo>
                    <a:pt x="43" y="128"/>
                  </a:lnTo>
                  <a:lnTo>
                    <a:pt x="28" y="122"/>
                  </a:lnTo>
                  <a:lnTo>
                    <a:pt x="16" y="112"/>
                  </a:lnTo>
                  <a:lnTo>
                    <a:pt x="7" y="100"/>
                  </a:lnTo>
                  <a:lnTo>
                    <a:pt x="2" y="83"/>
                  </a:lnTo>
                  <a:lnTo>
                    <a:pt x="0" y="65"/>
                  </a:lnTo>
                  <a:lnTo>
                    <a:pt x="2" y="48"/>
                  </a:lnTo>
                  <a:lnTo>
                    <a:pt x="7" y="32"/>
                  </a:lnTo>
                  <a:lnTo>
                    <a:pt x="16" y="18"/>
                  </a:lnTo>
                  <a:lnTo>
                    <a:pt x="28" y="8"/>
                  </a:lnTo>
                  <a:lnTo>
                    <a:pt x="43" y="2"/>
                  </a:lnTo>
                  <a:lnTo>
                    <a:pt x="6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1" name="Freeform 37"/>
            <p:cNvSpPr>
              <a:spLocks/>
            </p:cNvSpPr>
            <p:nvPr/>
          </p:nvSpPr>
          <p:spPr bwMode="auto">
            <a:xfrm>
              <a:off x="3870" y="2293"/>
              <a:ext cx="24" cy="31"/>
            </a:xfrm>
            <a:custGeom>
              <a:avLst/>
              <a:gdLst>
                <a:gd name="T0" fmla="*/ 0 w 99"/>
                <a:gd name="T1" fmla="*/ 0 h 126"/>
                <a:gd name="T2" fmla="*/ 26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7 w 99"/>
                <a:gd name="T15" fmla="*/ 126 h 126"/>
                <a:gd name="T16" fmla="*/ 19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6" y="0"/>
                  </a:lnTo>
                  <a:lnTo>
                    <a:pt x="81" y="102"/>
                  </a:lnTo>
                  <a:lnTo>
                    <a:pt x="81" y="102"/>
                  </a:lnTo>
                  <a:lnTo>
                    <a:pt x="81" y="0"/>
                  </a:lnTo>
                  <a:lnTo>
                    <a:pt x="99" y="0"/>
                  </a:lnTo>
                  <a:lnTo>
                    <a:pt x="99" y="126"/>
                  </a:lnTo>
                  <a:lnTo>
                    <a:pt x="77" y="126"/>
                  </a:lnTo>
                  <a:lnTo>
                    <a:pt x="19"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2" name="Freeform 38"/>
            <p:cNvSpPr>
              <a:spLocks/>
            </p:cNvSpPr>
            <p:nvPr/>
          </p:nvSpPr>
          <p:spPr bwMode="auto">
            <a:xfrm>
              <a:off x="3901" y="2293"/>
              <a:ext cx="24" cy="31"/>
            </a:xfrm>
            <a:custGeom>
              <a:avLst/>
              <a:gdLst>
                <a:gd name="T0" fmla="*/ 0 w 97"/>
                <a:gd name="T1" fmla="*/ 0 h 126"/>
                <a:gd name="T2" fmla="*/ 97 w 97"/>
                <a:gd name="T3" fmla="*/ 0 h 126"/>
                <a:gd name="T4" fmla="*/ 97 w 97"/>
                <a:gd name="T5" fmla="*/ 16 h 126"/>
                <a:gd name="T6" fmla="*/ 57 w 97"/>
                <a:gd name="T7" fmla="*/ 16 h 126"/>
                <a:gd name="T8" fmla="*/ 57 w 97"/>
                <a:gd name="T9" fmla="*/ 126 h 126"/>
                <a:gd name="T10" fmla="*/ 39 w 97"/>
                <a:gd name="T11" fmla="*/ 126 h 126"/>
                <a:gd name="T12" fmla="*/ 39 w 97"/>
                <a:gd name="T13" fmla="*/ 16 h 126"/>
                <a:gd name="T14" fmla="*/ 0 w 97"/>
                <a:gd name="T15" fmla="*/ 16 h 126"/>
                <a:gd name="T16" fmla="*/ 0 w 97"/>
                <a:gd name="T17"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7" h="126">
                  <a:moveTo>
                    <a:pt x="0" y="0"/>
                  </a:moveTo>
                  <a:lnTo>
                    <a:pt x="97" y="0"/>
                  </a:lnTo>
                  <a:lnTo>
                    <a:pt x="97" y="16"/>
                  </a:lnTo>
                  <a:lnTo>
                    <a:pt x="57" y="16"/>
                  </a:lnTo>
                  <a:lnTo>
                    <a:pt x="57" y="126"/>
                  </a:lnTo>
                  <a:lnTo>
                    <a:pt x="39" y="126"/>
                  </a:lnTo>
                  <a:lnTo>
                    <a:pt x="39" y="16"/>
                  </a:lnTo>
                  <a:lnTo>
                    <a:pt x="0" y="1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3" name="Freeform 39"/>
            <p:cNvSpPr>
              <a:spLocks noEditPoints="1"/>
            </p:cNvSpPr>
            <p:nvPr/>
          </p:nvSpPr>
          <p:spPr bwMode="auto">
            <a:xfrm>
              <a:off x="3931" y="2293"/>
              <a:ext cx="22"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9 w 90"/>
                <a:gd name="T11" fmla="*/ 43 h 126"/>
                <a:gd name="T12" fmla="*/ 61 w 90"/>
                <a:gd name="T13" fmla="*/ 35 h 126"/>
                <a:gd name="T14" fmla="*/ 60 w 90"/>
                <a:gd name="T15" fmla="*/ 26 h 126"/>
                <a:gd name="T16" fmla="*/ 55 w 90"/>
                <a:gd name="T17" fmla="*/ 21 h 126"/>
                <a:gd name="T18" fmla="*/ 46 w 90"/>
                <a:gd name="T19" fmla="*/ 17 h 126"/>
                <a:gd name="T20" fmla="*/ 35 w 90"/>
                <a:gd name="T21" fmla="*/ 16 h 126"/>
                <a:gd name="T22" fmla="*/ 18 w 90"/>
                <a:gd name="T23" fmla="*/ 16 h 126"/>
                <a:gd name="T24" fmla="*/ 0 w 90"/>
                <a:gd name="T25" fmla="*/ 0 h 126"/>
                <a:gd name="T26" fmla="*/ 31 w 90"/>
                <a:gd name="T27" fmla="*/ 0 h 126"/>
                <a:gd name="T28" fmla="*/ 41 w 90"/>
                <a:gd name="T29" fmla="*/ 0 h 126"/>
                <a:gd name="T30" fmla="*/ 51 w 90"/>
                <a:gd name="T31" fmla="*/ 1 h 126"/>
                <a:gd name="T32" fmla="*/ 61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5 w 90"/>
                <a:gd name="T47" fmla="*/ 60 h 126"/>
                <a:gd name="T48" fmla="*/ 53 w 90"/>
                <a:gd name="T49" fmla="*/ 63 h 126"/>
                <a:gd name="T50" fmla="*/ 53 w 90"/>
                <a:gd name="T51" fmla="*/ 63 h 126"/>
                <a:gd name="T52" fmla="*/ 57 w 90"/>
                <a:gd name="T53" fmla="*/ 65 h 126"/>
                <a:gd name="T54" fmla="*/ 60 w 90"/>
                <a:gd name="T55" fmla="*/ 66 h 126"/>
                <a:gd name="T56" fmla="*/ 62 w 90"/>
                <a:gd name="T57" fmla="*/ 69 h 126"/>
                <a:gd name="T58" fmla="*/ 64 w 90"/>
                <a:gd name="T59" fmla="*/ 72 h 126"/>
                <a:gd name="T60" fmla="*/ 67 w 90"/>
                <a:gd name="T61" fmla="*/ 76 h 126"/>
                <a:gd name="T62" fmla="*/ 90 w 90"/>
                <a:gd name="T63" fmla="*/ 126 h 126"/>
                <a:gd name="T64" fmla="*/ 70 w 90"/>
                <a:gd name="T65" fmla="*/ 126 h 126"/>
                <a:gd name="T66" fmla="*/ 50 w 90"/>
                <a:gd name="T67" fmla="*/ 82 h 126"/>
                <a:gd name="T68" fmla="*/ 45 w 90"/>
                <a:gd name="T69" fmla="*/ 75 h 126"/>
                <a:gd name="T70" fmla="*/ 41 w 90"/>
                <a:gd name="T71" fmla="*/ 72 h 126"/>
                <a:gd name="T72" fmla="*/ 35 w 90"/>
                <a:gd name="T73" fmla="*/ 70 h 126"/>
                <a:gd name="T74" fmla="*/ 29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9" y="43"/>
                  </a:lnTo>
                  <a:lnTo>
                    <a:pt x="61" y="35"/>
                  </a:lnTo>
                  <a:lnTo>
                    <a:pt x="60" y="26"/>
                  </a:lnTo>
                  <a:lnTo>
                    <a:pt x="55" y="21"/>
                  </a:lnTo>
                  <a:lnTo>
                    <a:pt x="46" y="17"/>
                  </a:lnTo>
                  <a:lnTo>
                    <a:pt x="35" y="16"/>
                  </a:lnTo>
                  <a:lnTo>
                    <a:pt x="18" y="16"/>
                  </a:lnTo>
                  <a:close/>
                  <a:moveTo>
                    <a:pt x="0" y="0"/>
                  </a:moveTo>
                  <a:lnTo>
                    <a:pt x="31" y="0"/>
                  </a:lnTo>
                  <a:lnTo>
                    <a:pt x="41" y="0"/>
                  </a:lnTo>
                  <a:lnTo>
                    <a:pt x="51" y="1"/>
                  </a:lnTo>
                  <a:lnTo>
                    <a:pt x="61" y="4"/>
                  </a:lnTo>
                  <a:lnTo>
                    <a:pt x="69" y="8"/>
                  </a:lnTo>
                  <a:lnTo>
                    <a:pt x="75" y="14"/>
                  </a:lnTo>
                  <a:lnTo>
                    <a:pt x="79" y="22"/>
                  </a:lnTo>
                  <a:lnTo>
                    <a:pt x="80" y="35"/>
                  </a:lnTo>
                  <a:lnTo>
                    <a:pt x="78" y="45"/>
                  </a:lnTo>
                  <a:lnTo>
                    <a:pt x="73" y="54"/>
                  </a:lnTo>
                  <a:lnTo>
                    <a:pt x="65" y="60"/>
                  </a:lnTo>
                  <a:lnTo>
                    <a:pt x="53" y="63"/>
                  </a:lnTo>
                  <a:lnTo>
                    <a:pt x="53" y="63"/>
                  </a:lnTo>
                  <a:lnTo>
                    <a:pt x="57" y="65"/>
                  </a:lnTo>
                  <a:lnTo>
                    <a:pt x="60" y="66"/>
                  </a:lnTo>
                  <a:lnTo>
                    <a:pt x="62" y="69"/>
                  </a:lnTo>
                  <a:lnTo>
                    <a:pt x="64" y="72"/>
                  </a:lnTo>
                  <a:lnTo>
                    <a:pt x="67" y="76"/>
                  </a:lnTo>
                  <a:lnTo>
                    <a:pt x="90" y="126"/>
                  </a:lnTo>
                  <a:lnTo>
                    <a:pt x="70" y="126"/>
                  </a:lnTo>
                  <a:lnTo>
                    <a:pt x="50" y="82"/>
                  </a:lnTo>
                  <a:lnTo>
                    <a:pt x="45" y="75"/>
                  </a:lnTo>
                  <a:lnTo>
                    <a:pt x="41" y="72"/>
                  </a:lnTo>
                  <a:lnTo>
                    <a:pt x="35" y="70"/>
                  </a:lnTo>
                  <a:lnTo>
                    <a:pt x="29"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4" name="Freeform 40"/>
            <p:cNvSpPr>
              <a:spLocks noEditPoints="1"/>
            </p:cNvSpPr>
            <p:nvPr/>
          </p:nvSpPr>
          <p:spPr bwMode="auto">
            <a:xfrm>
              <a:off x="3957" y="2293"/>
              <a:ext cx="32" cy="31"/>
            </a:xfrm>
            <a:custGeom>
              <a:avLst/>
              <a:gdLst>
                <a:gd name="T0" fmla="*/ 64 w 127"/>
                <a:gd name="T1" fmla="*/ 17 h 126"/>
                <a:gd name="T2" fmla="*/ 38 w 127"/>
                <a:gd name="T3" fmla="*/ 79 h 126"/>
                <a:gd name="T4" fmla="*/ 88 w 127"/>
                <a:gd name="T5" fmla="*/ 79 h 126"/>
                <a:gd name="T6" fmla="*/ 64 w 127"/>
                <a:gd name="T7" fmla="*/ 17 h 126"/>
                <a:gd name="T8" fmla="*/ 55 w 127"/>
                <a:gd name="T9" fmla="*/ 0 h 126"/>
                <a:gd name="T10" fmla="*/ 74 w 127"/>
                <a:gd name="T11" fmla="*/ 0 h 126"/>
                <a:gd name="T12" fmla="*/ 127 w 127"/>
                <a:gd name="T13" fmla="*/ 126 h 126"/>
                <a:gd name="T14" fmla="*/ 107 w 127"/>
                <a:gd name="T15" fmla="*/ 126 h 126"/>
                <a:gd name="T16" fmla="*/ 94 w 127"/>
                <a:gd name="T17" fmla="*/ 94 h 126"/>
                <a:gd name="T18" fmla="*/ 32 w 127"/>
                <a:gd name="T19" fmla="*/ 94 h 126"/>
                <a:gd name="T20" fmla="*/ 19 w 127"/>
                <a:gd name="T21" fmla="*/ 126 h 126"/>
                <a:gd name="T22" fmla="*/ 0 w 127"/>
                <a:gd name="T23" fmla="*/ 126 h 126"/>
                <a:gd name="T24" fmla="*/ 55 w 127"/>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6">
                  <a:moveTo>
                    <a:pt x="64" y="17"/>
                  </a:moveTo>
                  <a:lnTo>
                    <a:pt x="38" y="79"/>
                  </a:lnTo>
                  <a:lnTo>
                    <a:pt x="88" y="79"/>
                  </a:lnTo>
                  <a:lnTo>
                    <a:pt x="64" y="17"/>
                  </a:lnTo>
                  <a:close/>
                  <a:moveTo>
                    <a:pt x="55" y="0"/>
                  </a:moveTo>
                  <a:lnTo>
                    <a:pt x="74" y="0"/>
                  </a:lnTo>
                  <a:lnTo>
                    <a:pt x="127" y="126"/>
                  </a:lnTo>
                  <a:lnTo>
                    <a:pt x="107" y="126"/>
                  </a:lnTo>
                  <a:lnTo>
                    <a:pt x="94" y="94"/>
                  </a:lnTo>
                  <a:lnTo>
                    <a:pt x="32" y="94"/>
                  </a:lnTo>
                  <a:lnTo>
                    <a:pt x="19" y="126"/>
                  </a:lnTo>
                  <a:lnTo>
                    <a:pt x="0" y="126"/>
                  </a:lnTo>
                  <a:lnTo>
                    <a:pt x="55"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5" name="Freeform 41"/>
            <p:cNvSpPr>
              <a:spLocks/>
            </p:cNvSpPr>
            <p:nvPr/>
          </p:nvSpPr>
          <p:spPr bwMode="auto">
            <a:xfrm>
              <a:off x="4009" y="2293"/>
              <a:ext cx="18" cy="31"/>
            </a:xfrm>
            <a:custGeom>
              <a:avLst/>
              <a:gdLst>
                <a:gd name="T0" fmla="*/ 0 w 72"/>
                <a:gd name="T1" fmla="*/ 0 h 126"/>
                <a:gd name="T2" fmla="*/ 72 w 72"/>
                <a:gd name="T3" fmla="*/ 0 h 126"/>
                <a:gd name="T4" fmla="*/ 72 w 72"/>
                <a:gd name="T5" fmla="*/ 16 h 126"/>
                <a:gd name="T6" fmla="*/ 18 w 72"/>
                <a:gd name="T7" fmla="*/ 16 h 126"/>
                <a:gd name="T8" fmla="*/ 18 w 72"/>
                <a:gd name="T9" fmla="*/ 53 h 126"/>
                <a:gd name="T10" fmla="*/ 67 w 72"/>
                <a:gd name="T11" fmla="*/ 53 h 126"/>
                <a:gd name="T12" fmla="*/ 67 w 72"/>
                <a:gd name="T13" fmla="*/ 69 h 126"/>
                <a:gd name="T14" fmla="*/ 18 w 72"/>
                <a:gd name="T15" fmla="*/ 69 h 126"/>
                <a:gd name="T16" fmla="*/ 18 w 72"/>
                <a:gd name="T17" fmla="*/ 111 h 126"/>
                <a:gd name="T18" fmla="*/ 72 w 72"/>
                <a:gd name="T19" fmla="*/ 111 h 126"/>
                <a:gd name="T20" fmla="*/ 72 w 72"/>
                <a:gd name="T21" fmla="*/ 126 h 126"/>
                <a:gd name="T22" fmla="*/ 0 w 72"/>
                <a:gd name="T23" fmla="*/ 126 h 126"/>
                <a:gd name="T24" fmla="*/ 0 w 72"/>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126">
                  <a:moveTo>
                    <a:pt x="0" y="0"/>
                  </a:moveTo>
                  <a:lnTo>
                    <a:pt x="72" y="0"/>
                  </a:lnTo>
                  <a:lnTo>
                    <a:pt x="72" y="16"/>
                  </a:lnTo>
                  <a:lnTo>
                    <a:pt x="18" y="16"/>
                  </a:lnTo>
                  <a:lnTo>
                    <a:pt x="18" y="53"/>
                  </a:lnTo>
                  <a:lnTo>
                    <a:pt x="67" y="53"/>
                  </a:lnTo>
                  <a:lnTo>
                    <a:pt x="67" y="69"/>
                  </a:lnTo>
                  <a:lnTo>
                    <a:pt x="18" y="69"/>
                  </a:lnTo>
                  <a:lnTo>
                    <a:pt x="18"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6" name="Freeform 42"/>
            <p:cNvSpPr>
              <a:spLocks/>
            </p:cNvSpPr>
            <p:nvPr/>
          </p:nvSpPr>
          <p:spPr bwMode="auto">
            <a:xfrm>
              <a:off x="4036" y="2293"/>
              <a:ext cx="18" cy="31"/>
            </a:xfrm>
            <a:custGeom>
              <a:avLst/>
              <a:gdLst>
                <a:gd name="T0" fmla="*/ 0 w 72"/>
                <a:gd name="T1" fmla="*/ 0 h 126"/>
                <a:gd name="T2" fmla="*/ 19 w 72"/>
                <a:gd name="T3" fmla="*/ 0 h 126"/>
                <a:gd name="T4" fmla="*/ 19 w 72"/>
                <a:gd name="T5" fmla="*/ 111 h 126"/>
                <a:gd name="T6" fmla="*/ 72 w 72"/>
                <a:gd name="T7" fmla="*/ 111 h 126"/>
                <a:gd name="T8" fmla="*/ 72 w 72"/>
                <a:gd name="T9" fmla="*/ 126 h 126"/>
                <a:gd name="T10" fmla="*/ 0 w 72"/>
                <a:gd name="T11" fmla="*/ 126 h 126"/>
                <a:gd name="T12" fmla="*/ 0 w 72"/>
                <a:gd name="T13" fmla="*/ 0 h 126"/>
              </a:gdLst>
              <a:ahLst/>
              <a:cxnLst>
                <a:cxn ang="0">
                  <a:pos x="T0" y="T1"/>
                </a:cxn>
                <a:cxn ang="0">
                  <a:pos x="T2" y="T3"/>
                </a:cxn>
                <a:cxn ang="0">
                  <a:pos x="T4" y="T5"/>
                </a:cxn>
                <a:cxn ang="0">
                  <a:pos x="T6" y="T7"/>
                </a:cxn>
                <a:cxn ang="0">
                  <a:pos x="T8" y="T9"/>
                </a:cxn>
                <a:cxn ang="0">
                  <a:pos x="T10" y="T11"/>
                </a:cxn>
                <a:cxn ang="0">
                  <a:pos x="T12" y="T13"/>
                </a:cxn>
              </a:cxnLst>
              <a:rect l="0" t="0" r="r" b="b"/>
              <a:pathLst>
                <a:path w="72" h="126">
                  <a:moveTo>
                    <a:pt x="0" y="0"/>
                  </a:moveTo>
                  <a:lnTo>
                    <a:pt x="19" y="0"/>
                  </a:lnTo>
                  <a:lnTo>
                    <a:pt x="19" y="111"/>
                  </a:lnTo>
                  <a:lnTo>
                    <a:pt x="72" y="111"/>
                  </a:lnTo>
                  <a:lnTo>
                    <a:pt x="72"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7" name="Freeform 43"/>
            <p:cNvSpPr>
              <a:spLocks/>
            </p:cNvSpPr>
            <p:nvPr/>
          </p:nvSpPr>
          <p:spPr bwMode="auto">
            <a:xfrm>
              <a:off x="4073" y="2293"/>
              <a:ext cx="24" cy="32"/>
            </a:xfrm>
            <a:custGeom>
              <a:avLst/>
              <a:gdLst>
                <a:gd name="T0" fmla="*/ 67 w 95"/>
                <a:gd name="T1" fmla="*/ 0 h 130"/>
                <a:gd name="T2" fmla="*/ 81 w 95"/>
                <a:gd name="T3" fmla="*/ 1 h 130"/>
                <a:gd name="T4" fmla="*/ 95 w 95"/>
                <a:gd name="T5" fmla="*/ 5 h 130"/>
                <a:gd name="T6" fmla="*/ 94 w 95"/>
                <a:gd name="T7" fmla="*/ 22 h 130"/>
                <a:gd name="T8" fmla="*/ 81 w 95"/>
                <a:gd name="T9" fmla="*/ 17 h 130"/>
                <a:gd name="T10" fmla="*/ 68 w 95"/>
                <a:gd name="T11" fmla="*/ 15 h 130"/>
                <a:gd name="T12" fmla="*/ 52 w 95"/>
                <a:gd name="T13" fmla="*/ 18 h 130"/>
                <a:gd name="T14" fmla="*/ 37 w 95"/>
                <a:gd name="T15" fmla="*/ 25 h 130"/>
                <a:gd name="T16" fmla="*/ 27 w 95"/>
                <a:gd name="T17" fmla="*/ 36 h 130"/>
                <a:gd name="T18" fmla="*/ 21 w 95"/>
                <a:gd name="T19" fmla="*/ 49 h 130"/>
                <a:gd name="T20" fmla="*/ 19 w 95"/>
                <a:gd name="T21" fmla="*/ 65 h 130"/>
                <a:gd name="T22" fmla="*/ 21 w 95"/>
                <a:gd name="T23" fmla="*/ 81 h 130"/>
                <a:gd name="T24" fmla="*/ 28 w 95"/>
                <a:gd name="T25" fmla="*/ 95 h 130"/>
                <a:gd name="T26" fmla="*/ 38 w 95"/>
                <a:gd name="T27" fmla="*/ 106 h 130"/>
                <a:gd name="T28" fmla="*/ 52 w 95"/>
                <a:gd name="T29" fmla="*/ 113 h 130"/>
                <a:gd name="T30" fmla="*/ 67 w 95"/>
                <a:gd name="T31" fmla="*/ 115 h 130"/>
                <a:gd name="T32" fmla="*/ 77 w 95"/>
                <a:gd name="T33" fmla="*/ 114 h 130"/>
                <a:gd name="T34" fmla="*/ 86 w 95"/>
                <a:gd name="T35" fmla="*/ 112 h 130"/>
                <a:gd name="T36" fmla="*/ 94 w 95"/>
                <a:gd name="T37" fmla="*/ 109 h 130"/>
                <a:gd name="T38" fmla="*/ 95 w 95"/>
                <a:gd name="T39" fmla="*/ 126 h 130"/>
                <a:gd name="T40" fmla="*/ 85 w 95"/>
                <a:gd name="T41" fmla="*/ 129 h 130"/>
                <a:gd name="T42" fmla="*/ 75 w 95"/>
                <a:gd name="T43" fmla="*/ 130 h 130"/>
                <a:gd name="T44" fmla="*/ 67 w 95"/>
                <a:gd name="T45" fmla="*/ 130 h 130"/>
                <a:gd name="T46" fmla="*/ 48 w 95"/>
                <a:gd name="T47" fmla="*/ 128 h 130"/>
                <a:gd name="T48" fmla="*/ 31 w 95"/>
                <a:gd name="T49" fmla="*/ 122 h 130"/>
                <a:gd name="T50" fmla="*/ 18 w 95"/>
                <a:gd name="T51" fmla="*/ 113 h 130"/>
                <a:gd name="T52" fmla="*/ 8 w 95"/>
                <a:gd name="T53" fmla="*/ 100 h 130"/>
                <a:gd name="T54" fmla="*/ 2 w 95"/>
                <a:gd name="T55" fmla="*/ 83 h 130"/>
                <a:gd name="T56" fmla="*/ 0 w 95"/>
                <a:gd name="T57" fmla="*/ 65 h 130"/>
                <a:gd name="T58" fmla="*/ 2 w 95"/>
                <a:gd name="T59" fmla="*/ 47 h 130"/>
                <a:gd name="T60" fmla="*/ 8 w 95"/>
                <a:gd name="T61" fmla="*/ 30 h 130"/>
                <a:gd name="T62" fmla="*/ 18 w 95"/>
                <a:gd name="T63" fmla="*/ 17 h 130"/>
                <a:gd name="T64" fmla="*/ 32 w 95"/>
                <a:gd name="T65" fmla="*/ 8 h 130"/>
                <a:gd name="T66" fmla="*/ 49 w 95"/>
                <a:gd name="T67" fmla="*/ 2 h 130"/>
                <a:gd name="T68" fmla="*/ 67 w 95"/>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5" h="130">
                  <a:moveTo>
                    <a:pt x="67" y="0"/>
                  </a:moveTo>
                  <a:lnTo>
                    <a:pt x="81" y="1"/>
                  </a:lnTo>
                  <a:lnTo>
                    <a:pt x="95" y="5"/>
                  </a:lnTo>
                  <a:lnTo>
                    <a:pt x="94" y="22"/>
                  </a:lnTo>
                  <a:lnTo>
                    <a:pt x="81" y="17"/>
                  </a:lnTo>
                  <a:lnTo>
                    <a:pt x="68" y="15"/>
                  </a:lnTo>
                  <a:lnTo>
                    <a:pt x="52" y="18"/>
                  </a:lnTo>
                  <a:lnTo>
                    <a:pt x="37" y="25"/>
                  </a:lnTo>
                  <a:lnTo>
                    <a:pt x="27" y="36"/>
                  </a:lnTo>
                  <a:lnTo>
                    <a:pt x="21" y="49"/>
                  </a:lnTo>
                  <a:lnTo>
                    <a:pt x="19" y="65"/>
                  </a:lnTo>
                  <a:lnTo>
                    <a:pt x="21" y="81"/>
                  </a:lnTo>
                  <a:lnTo>
                    <a:pt x="28" y="95"/>
                  </a:lnTo>
                  <a:lnTo>
                    <a:pt x="38" y="106"/>
                  </a:lnTo>
                  <a:lnTo>
                    <a:pt x="52" y="113"/>
                  </a:lnTo>
                  <a:lnTo>
                    <a:pt x="67" y="115"/>
                  </a:lnTo>
                  <a:lnTo>
                    <a:pt x="77" y="114"/>
                  </a:lnTo>
                  <a:lnTo>
                    <a:pt x="86" y="112"/>
                  </a:lnTo>
                  <a:lnTo>
                    <a:pt x="94" y="109"/>
                  </a:lnTo>
                  <a:lnTo>
                    <a:pt x="95" y="126"/>
                  </a:lnTo>
                  <a:lnTo>
                    <a:pt x="85" y="129"/>
                  </a:lnTo>
                  <a:lnTo>
                    <a:pt x="75" y="130"/>
                  </a:lnTo>
                  <a:lnTo>
                    <a:pt x="67" y="130"/>
                  </a:lnTo>
                  <a:lnTo>
                    <a:pt x="48" y="128"/>
                  </a:lnTo>
                  <a:lnTo>
                    <a:pt x="31" y="122"/>
                  </a:lnTo>
                  <a:lnTo>
                    <a:pt x="18" y="113"/>
                  </a:lnTo>
                  <a:lnTo>
                    <a:pt x="8" y="100"/>
                  </a:lnTo>
                  <a:lnTo>
                    <a:pt x="2" y="83"/>
                  </a:lnTo>
                  <a:lnTo>
                    <a:pt x="0" y="65"/>
                  </a:lnTo>
                  <a:lnTo>
                    <a:pt x="2" y="47"/>
                  </a:lnTo>
                  <a:lnTo>
                    <a:pt x="8" y="30"/>
                  </a:lnTo>
                  <a:lnTo>
                    <a:pt x="18" y="17"/>
                  </a:lnTo>
                  <a:lnTo>
                    <a:pt x="32"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8" name="Freeform 44"/>
            <p:cNvSpPr>
              <a:spLocks noEditPoints="1"/>
            </p:cNvSpPr>
            <p:nvPr/>
          </p:nvSpPr>
          <p:spPr bwMode="auto">
            <a:xfrm>
              <a:off x="4100" y="2284"/>
              <a:ext cx="32" cy="40"/>
            </a:xfrm>
            <a:custGeom>
              <a:avLst/>
              <a:gdLst>
                <a:gd name="T0" fmla="*/ 64 w 128"/>
                <a:gd name="T1" fmla="*/ 52 h 161"/>
                <a:gd name="T2" fmla="*/ 39 w 128"/>
                <a:gd name="T3" fmla="*/ 114 h 161"/>
                <a:gd name="T4" fmla="*/ 89 w 128"/>
                <a:gd name="T5" fmla="*/ 114 h 161"/>
                <a:gd name="T6" fmla="*/ 64 w 128"/>
                <a:gd name="T7" fmla="*/ 52 h 161"/>
                <a:gd name="T8" fmla="*/ 55 w 128"/>
                <a:gd name="T9" fmla="*/ 35 h 161"/>
                <a:gd name="T10" fmla="*/ 74 w 128"/>
                <a:gd name="T11" fmla="*/ 35 h 161"/>
                <a:gd name="T12" fmla="*/ 128 w 128"/>
                <a:gd name="T13" fmla="*/ 161 h 161"/>
                <a:gd name="T14" fmla="*/ 107 w 128"/>
                <a:gd name="T15" fmla="*/ 161 h 161"/>
                <a:gd name="T16" fmla="*/ 94 w 128"/>
                <a:gd name="T17" fmla="*/ 129 h 161"/>
                <a:gd name="T18" fmla="*/ 33 w 128"/>
                <a:gd name="T19" fmla="*/ 129 h 161"/>
                <a:gd name="T20" fmla="*/ 19 w 128"/>
                <a:gd name="T21" fmla="*/ 161 h 161"/>
                <a:gd name="T22" fmla="*/ 0 w 128"/>
                <a:gd name="T23" fmla="*/ 161 h 161"/>
                <a:gd name="T24" fmla="*/ 55 w 128"/>
                <a:gd name="T25" fmla="*/ 35 h 161"/>
                <a:gd name="T26" fmla="*/ 68 w 128"/>
                <a:gd name="T27" fmla="*/ 0 h 161"/>
                <a:gd name="T28" fmla="*/ 88 w 128"/>
                <a:gd name="T29" fmla="*/ 0 h 161"/>
                <a:gd name="T30" fmla="*/ 64 w 128"/>
                <a:gd name="T31" fmla="*/ 26 h 161"/>
                <a:gd name="T32" fmla="*/ 52 w 128"/>
                <a:gd name="T33" fmla="*/ 26 h 161"/>
                <a:gd name="T34" fmla="*/ 68 w 128"/>
                <a:gd name="T35" fmla="*/ 0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161">
                  <a:moveTo>
                    <a:pt x="64" y="52"/>
                  </a:moveTo>
                  <a:lnTo>
                    <a:pt x="39" y="114"/>
                  </a:lnTo>
                  <a:lnTo>
                    <a:pt x="89" y="114"/>
                  </a:lnTo>
                  <a:lnTo>
                    <a:pt x="64" y="52"/>
                  </a:lnTo>
                  <a:close/>
                  <a:moveTo>
                    <a:pt x="55" y="35"/>
                  </a:moveTo>
                  <a:lnTo>
                    <a:pt x="74" y="35"/>
                  </a:lnTo>
                  <a:lnTo>
                    <a:pt x="128" y="161"/>
                  </a:lnTo>
                  <a:lnTo>
                    <a:pt x="107" y="161"/>
                  </a:lnTo>
                  <a:lnTo>
                    <a:pt x="94" y="129"/>
                  </a:lnTo>
                  <a:lnTo>
                    <a:pt x="33" y="129"/>
                  </a:lnTo>
                  <a:lnTo>
                    <a:pt x="19" y="161"/>
                  </a:lnTo>
                  <a:lnTo>
                    <a:pt x="0" y="161"/>
                  </a:lnTo>
                  <a:lnTo>
                    <a:pt x="55" y="35"/>
                  </a:lnTo>
                  <a:close/>
                  <a:moveTo>
                    <a:pt x="68" y="0"/>
                  </a:moveTo>
                  <a:lnTo>
                    <a:pt x="88" y="0"/>
                  </a:lnTo>
                  <a:lnTo>
                    <a:pt x="64" y="26"/>
                  </a:lnTo>
                  <a:lnTo>
                    <a:pt x="52" y="26"/>
                  </a:lnTo>
                  <a:lnTo>
                    <a:pt x="68"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49" name="Freeform 45"/>
            <p:cNvSpPr>
              <a:spLocks/>
            </p:cNvSpPr>
            <p:nvPr/>
          </p:nvSpPr>
          <p:spPr bwMode="auto">
            <a:xfrm>
              <a:off x="4138" y="2293"/>
              <a:ext cx="25" cy="31"/>
            </a:xfrm>
            <a:custGeom>
              <a:avLst/>
              <a:gdLst>
                <a:gd name="T0" fmla="*/ 0 w 99"/>
                <a:gd name="T1" fmla="*/ 0 h 126"/>
                <a:gd name="T2" fmla="*/ 25 w 99"/>
                <a:gd name="T3" fmla="*/ 0 h 126"/>
                <a:gd name="T4" fmla="*/ 81 w 99"/>
                <a:gd name="T5" fmla="*/ 102 h 126"/>
                <a:gd name="T6" fmla="*/ 81 w 99"/>
                <a:gd name="T7" fmla="*/ 102 h 126"/>
                <a:gd name="T8" fmla="*/ 81 w 99"/>
                <a:gd name="T9" fmla="*/ 0 h 126"/>
                <a:gd name="T10" fmla="*/ 99 w 99"/>
                <a:gd name="T11" fmla="*/ 0 h 126"/>
                <a:gd name="T12" fmla="*/ 99 w 99"/>
                <a:gd name="T13" fmla="*/ 126 h 126"/>
                <a:gd name="T14" fmla="*/ 76 w 99"/>
                <a:gd name="T15" fmla="*/ 126 h 126"/>
                <a:gd name="T16" fmla="*/ 18 w 99"/>
                <a:gd name="T17" fmla="*/ 22 h 126"/>
                <a:gd name="T18" fmla="*/ 18 w 99"/>
                <a:gd name="T19" fmla="*/ 22 h 126"/>
                <a:gd name="T20" fmla="*/ 18 w 99"/>
                <a:gd name="T21" fmla="*/ 126 h 126"/>
                <a:gd name="T22" fmla="*/ 0 w 99"/>
                <a:gd name="T23" fmla="*/ 126 h 126"/>
                <a:gd name="T24" fmla="*/ 0 w 99"/>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9" h="126">
                  <a:moveTo>
                    <a:pt x="0" y="0"/>
                  </a:moveTo>
                  <a:lnTo>
                    <a:pt x="25" y="0"/>
                  </a:lnTo>
                  <a:lnTo>
                    <a:pt x="81" y="102"/>
                  </a:lnTo>
                  <a:lnTo>
                    <a:pt x="81" y="102"/>
                  </a:lnTo>
                  <a:lnTo>
                    <a:pt x="81" y="0"/>
                  </a:lnTo>
                  <a:lnTo>
                    <a:pt x="99" y="0"/>
                  </a:lnTo>
                  <a:lnTo>
                    <a:pt x="99" y="126"/>
                  </a:lnTo>
                  <a:lnTo>
                    <a:pt x="76" y="126"/>
                  </a:lnTo>
                  <a:lnTo>
                    <a:pt x="18" y="22"/>
                  </a:lnTo>
                  <a:lnTo>
                    <a:pt x="18" y="22"/>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0" name="Freeform 46"/>
            <p:cNvSpPr>
              <a:spLocks/>
            </p:cNvSpPr>
            <p:nvPr/>
          </p:nvSpPr>
          <p:spPr bwMode="auto">
            <a:xfrm>
              <a:off x="4171" y="2293"/>
              <a:ext cx="24" cy="32"/>
            </a:xfrm>
            <a:custGeom>
              <a:avLst/>
              <a:gdLst>
                <a:gd name="T0" fmla="*/ 67 w 96"/>
                <a:gd name="T1" fmla="*/ 0 h 130"/>
                <a:gd name="T2" fmla="*/ 82 w 96"/>
                <a:gd name="T3" fmla="*/ 1 h 130"/>
                <a:gd name="T4" fmla="*/ 95 w 96"/>
                <a:gd name="T5" fmla="*/ 5 h 130"/>
                <a:gd name="T6" fmla="*/ 94 w 96"/>
                <a:gd name="T7" fmla="*/ 22 h 130"/>
                <a:gd name="T8" fmla="*/ 82 w 96"/>
                <a:gd name="T9" fmla="*/ 17 h 130"/>
                <a:gd name="T10" fmla="*/ 68 w 96"/>
                <a:gd name="T11" fmla="*/ 15 h 130"/>
                <a:gd name="T12" fmla="*/ 52 w 96"/>
                <a:gd name="T13" fmla="*/ 18 h 130"/>
                <a:gd name="T14" fmla="*/ 39 w 96"/>
                <a:gd name="T15" fmla="*/ 25 h 130"/>
                <a:gd name="T16" fmla="*/ 29 w 96"/>
                <a:gd name="T17" fmla="*/ 36 h 130"/>
                <a:gd name="T18" fmla="*/ 22 w 96"/>
                <a:gd name="T19" fmla="*/ 49 h 130"/>
                <a:gd name="T20" fmla="*/ 19 w 96"/>
                <a:gd name="T21" fmla="*/ 65 h 130"/>
                <a:gd name="T22" fmla="*/ 22 w 96"/>
                <a:gd name="T23" fmla="*/ 81 h 130"/>
                <a:gd name="T24" fmla="*/ 29 w 96"/>
                <a:gd name="T25" fmla="*/ 95 h 130"/>
                <a:gd name="T26" fmla="*/ 39 w 96"/>
                <a:gd name="T27" fmla="*/ 106 h 130"/>
                <a:gd name="T28" fmla="*/ 52 w 96"/>
                <a:gd name="T29" fmla="*/ 113 h 130"/>
                <a:gd name="T30" fmla="*/ 67 w 96"/>
                <a:gd name="T31" fmla="*/ 115 h 130"/>
                <a:gd name="T32" fmla="*/ 77 w 96"/>
                <a:gd name="T33" fmla="*/ 114 h 130"/>
                <a:gd name="T34" fmla="*/ 87 w 96"/>
                <a:gd name="T35" fmla="*/ 112 h 130"/>
                <a:gd name="T36" fmla="*/ 95 w 96"/>
                <a:gd name="T37" fmla="*/ 109 h 130"/>
                <a:gd name="T38" fmla="*/ 96 w 96"/>
                <a:gd name="T39" fmla="*/ 126 h 130"/>
                <a:gd name="T40" fmla="*/ 86 w 96"/>
                <a:gd name="T41" fmla="*/ 129 h 130"/>
                <a:gd name="T42" fmla="*/ 76 w 96"/>
                <a:gd name="T43" fmla="*/ 130 h 130"/>
                <a:gd name="T44" fmla="*/ 67 w 96"/>
                <a:gd name="T45" fmla="*/ 130 h 130"/>
                <a:gd name="T46" fmla="*/ 48 w 96"/>
                <a:gd name="T47" fmla="*/ 128 h 130"/>
                <a:gd name="T48" fmla="*/ 32 w 96"/>
                <a:gd name="T49" fmla="*/ 122 h 130"/>
                <a:gd name="T50" fmla="*/ 18 w 96"/>
                <a:gd name="T51" fmla="*/ 113 h 130"/>
                <a:gd name="T52" fmla="*/ 8 w 96"/>
                <a:gd name="T53" fmla="*/ 100 h 130"/>
                <a:gd name="T54" fmla="*/ 2 w 96"/>
                <a:gd name="T55" fmla="*/ 83 h 130"/>
                <a:gd name="T56" fmla="*/ 0 w 96"/>
                <a:gd name="T57" fmla="*/ 65 h 130"/>
                <a:gd name="T58" fmla="*/ 2 w 96"/>
                <a:gd name="T59" fmla="*/ 47 h 130"/>
                <a:gd name="T60" fmla="*/ 9 w 96"/>
                <a:gd name="T61" fmla="*/ 30 h 130"/>
                <a:gd name="T62" fmla="*/ 19 w 96"/>
                <a:gd name="T63" fmla="*/ 17 h 130"/>
                <a:gd name="T64" fmla="*/ 33 w 96"/>
                <a:gd name="T65" fmla="*/ 8 h 130"/>
                <a:gd name="T66" fmla="*/ 49 w 96"/>
                <a:gd name="T67" fmla="*/ 2 h 130"/>
                <a:gd name="T68" fmla="*/ 67 w 96"/>
                <a:gd name="T6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6" h="130">
                  <a:moveTo>
                    <a:pt x="67" y="0"/>
                  </a:moveTo>
                  <a:lnTo>
                    <a:pt x="82" y="1"/>
                  </a:lnTo>
                  <a:lnTo>
                    <a:pt x="95" y="5"/>
                  </a:lnTo>
                  <a:lnTo>
                    <a:pt x="94" y="22"/>
                  </a:lnTo>
                  <a:lnTo>
                    <a:pt x="82" y="17"/>
                  </a:lnTo>
                  <a:lnTo>
                    <a:pt x="68" y="15"/>
                  </a:lnTo>
                  <a:lnTo>
                    <a:pt x="52" y="18"/>
                  </a:lnTo>
                  <a:lnTo>
                    <a:pt x="39" y="25"/>
                  </a:lnTo>
                  <a:lnTo>
                    <a:pt x="29" y="36"/>
                  </a:lnTo>
                  <a:lnTo>
                    <a:pt x="22" y="49"/>
                  </a:lnTo>
                  <a:lnTo>
                    <a:pt x="19" y="65"/>
                  </a:lnTo>
                  <a:lnTo>
                    <a:pt x="22" y="81"/>
                  </a:lnTo>
                  <a:lnTo>
                    <a:pt x="29" y="95"/>
                  </a:lnTo>
                  <a:lnTo>
                    <a:pt x="39" y="106"/>
                  </a:lnTo>
                  <a:lnTo>
                    <a:pt x="52" y="113"/>
                  </a:lnTo>
                  <a:lnTo>
                    <a:pt x="67" y="115"/>
                  </a:lnTo>
                  <a:lnTo>
                    <a:pt x="77" y="114"/>
                  </a:lnTo>
                  <a:lnTo>
                    <a:pt x="87" y="112"/>
                  </a:lnTo>
                  <a:lnTo>
                    <a:pt x="95" y="109"/>
                  </a:lnTo>
                  <a:lnTo>
                    <a:pt x="96" y="126"/>
                  </a:lnTo>
                  <a:lnTo>
                    <a:pt x="86" y="129"/>
                  </a:lnTo>
                  <a:lnTo>
                    <a:pt x="76" y="130"/>
                  </a:lnTo>
                  <a:lnTo>
                    <a:pt x="67" y="130"/>
                  </a:lnTo>
                  <a:lnTo>
                    <a:pt x="48" y="128"/>
                  </a:lnTo>
                  <a:lnTo>
                    <a:pt x="32" y="122"/>
                  </a:lnTo>
                  <a:lnTo>
                    <a:pt x="18" y="113"/>
                  </a:lnTo>
                  <a:lnTo>
                    <a:pt x="8" y="100"/>
                  </a:lnTo>
                  <a:lnTo>
                    <a:pt x="2" y="83"/>
                  </a:lnTo>
                  <a:lnTo>
                    <a:pt x="0" y="65"/>
                  </a:lnTo>
                  <a:lnTo>
                    <a:pt x="2" y="47"/>
                  </a:lnTo>
                  <a:lnTo>
                    <a:pt x="9" y="30"/>
                  </a:lnTo>
                  <a:lnTo>
                    <a:pt x="19" y="17"/>
                  </a:lnTo>
                  <a:lnTo>
                    <a:pt x="33" y="8"/>
                  </a:lnTo>
                  <a:lnTo>
                    <a:pt x="49" y="2"/>
                  </a:lnTo>
                  <a:lnTo>
                    <a:pt x="67"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1" name="Freeform 47"/>
            <p:cNvSpPr>
              <a:spLocks/>
            </p:cNvSpPr>
            <p:nvPr/>
          </p:nvSpPr>
          <p:spPr bwMode="auto">
            <a:xfrm>
              <a:off x="4202" y="2293"/>
              <a:ext cx="18" cy="31"/>
            </a:xfrm>
            <a:custGeom>
              <a:avLst/>
              <a:gdLst>
                <a:gd name="T0" fmla="*/ 0 w 71"/>
                <a:gd name="T1" fmla="*/ 0 h 126"/>
                <a:gd name="T2" fmla="*/ 71 w 71"/>
                <a:gd name="T3" fmla="*/ 0 h 126"/>
                <a:gd name="T4" fmla="*/ 71 w 71"/>
                <a:gd name="T5" fmla="*/ 16 h 126"/>
                <a:gd name="T6" fmla="*/ 18 w 71"/>
                <a:gd name="T7" fmla="*/ 16 h 126"/>
                <a:gd name="T8" fmla="*/ 18 w 71"/>
                <a:gd name="T9" fmla="*/ 53 h 126"/>
                <a:gd name="T10" fmla="*/ 66 w 71"/>
                <a:gd name="T11" fmla="*/ 53 h 126"/>
                <a:gd name="T12" fmla="*/ 66 w 71"/>
                <a:gd name="T13" fmla="*/ 69 h 126"/>
                <a:gd name="T14" fmla="*/ 18 w 71"/>
                <a:gd name="T15" fmla="*/ 69 h 126"/>
                <a:gd name="T16" fmla="*/ 18 w 71"/>
                <a:gd name="T17" fmla="*/ 111 h 126"/>
                <a:gd name="T18" fmla="*/ 71 w 71"/>
                <a:gd name="T19" fmla="*/ 111 h 126"/>
                <a:gd name="T20" fmla="*/ 71 w 71"/>
                <a:gd name="T21" fmla="*/ 126 h 126"/>
                <a:gd name="T22" fmla="*/ 0 w 71"/>
                <a:gd name="T23" fmla="*/ 126 h 126"/>
                <a:gd name="T24" fmla="*/ 0 w 71"/>
                <a:gd name="T25"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1" h="126">
                  <a:moveTo>
                    <a:pt x="0" y="0"/>
                  </a:moveTo>
                  <a:lnTo>
                    <a:pt x="71" y="0"/>
                  </a:lnTo>
                  <a:lnTo>
                    <a:pt x="71" y="16"/>
                  </a:lnTo>
                  <a:lnTo>
                    <a:pt x="18" y="16"/>
                  </a:lnTo>
                  <a:lnTo>
                    <a:pt x="18" y="53"/>
                  </a:lnTo>
                  <a:lnTo>
                    <a:pt x="66" y="53"/>
                  </a:lnTo>
                  <a:lnTo>
                    <a:pt x="66" y="69"/>
                  </a:lnTo>
                  <a:lnTo>
                    <a:pt x="18" y="69"/>
                  </a:lnTo>
                  <a:lnTo>
                    <a:pt x="18" y="111"/>
                  </a:lnTo>
                  <a:lnTo>
                    <a:pt x="71" y="111"/>
                  </a:lnTo>
                  <a:lnTo>
                    <a:pt x="71"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sp>
          <p:nvSpPr>
            <p:cNvPr id="52" name="Freeform 48"/>
            <p:cNvSpPr>
              <a:spLocks noEditPoints="1"/>
            </p:cNvSpPr>
            <p:nvPr/>
          </p:nvSpPr>
          <p:spPr bwMode="auto">
            <a:xfrm>
              <a:off x="4228" y="2293"/>
              <a:ext cx="23" cy="31"/>
            </a:xfrm>
            <a:custGeom>
              <a:avLst/>
              <a:gdLst>
                <a:gd name="T0" fmla="*/ 18 w 90"/>
                <a:gd name="T1" fmla="*/ 16 h 126"/>
                <a:gd name="T2" fmla="*/ 18 w 90"/>
                <a:gd name="T3" fmla="*/ 54 h 126"/>
                <a:gd name="T4" fmla="*/ 33 w 90"/>
                <a:gd name="T5" fmla="*/ 54 h 126"/>
                <a:gd name="T6" fmla="*/ 44 w 90"/>
                <a:gd name="T7" fmla="*/ 53 h 126"/>
                <a:gd name="T8" fmla="*/ 53 w 90"/>
                <a:gd name="T9" fmla="*/ 49 h 126"/>
                <a:gd name="T10" fmla="*/ 58 w 90"/>
                <a:gd name="T11" fmla="*/ 43 h 126"/>
                <a:gd name="T12" fmla="*/ 60 w 90"/>
                <a:gd name="T13" fmla="*/ 35 h 126"/>
                <a:gd name="T14" fmla="*/ 58 w 90"/>
                <a:gd name="T15" fmla="*/ 26 h 126"/>
                <a:gd name="T16" fmla="*/ 54 w 90"/>
                <a:gd name="T17" fmla="*/ 21 h 126"/>
                <a:gd name="T18" fmla="*/ 46 w 90"/>
                <a:gd name="T19" fmla="*/ 17 h 126"/>
                <a:gd name="T20" fmla="*/ 35 w 90"/>
                <a:gd name="T21" fmla="*/ 16 h 126"/>
                <a:gd name="T22" fmla="*/ 18 w 90"/>
                <a:gd name="T23" fmla="*/ 16 h 126"/>
                <a:gd name="T24" fmla="*/ 0 w 90"/>
                <a:gd name="T25" fmla="*/ 0 h 126"/>
                <a:gd name="T26" fmla="*/ 30 w 90"/>
                <a:gd name="T27" fmla="*/ 0 h 126"/>
                <a:gd name="T28" fmla="*/ 41 w 90"/>
                <a:gd name="T29" fmla="*/ 0 h 126"/>
                <a:gd name="T30" fmla="*/ 51 w 90"/>
                <a:gd name="T31" fmla="*/ 1 h 126"/>
                <a:gd name="T32" fmla="*/ 60 w 90"/>
                <a:gd name="T33" fmla="*/ 4 h 126"/>
                <a:gd name="T34" fmla="*/ 69 w 90"/>
                <a:gd name="T35" fmla="*/ 8 h 126"/>
                <a:gd name="T36" fmla="*/ 75 w 90"/>
                <a:gd name="T37" fmla="*/ 14 h 126"/>
                <a:gd name="T38" fmla="*/ 79 w 90"/>
                <a:gd name="T39" fmla="*/ 22 h 126"/>
                <a:gd name="T40" fmla="*/ 80 w 90"/>
                <a:gd name="T41" fmla="*/ 35 h 126"/>
                <a:gd name="T42" fmla="*/ 78 w 90"/>
                <a:gd name="T43" fmla="*/ 45 h 126"/>
                <a:gd name="T44" fmla="*/ 73 w 90"/>
                <a:gd name="T45" fmla="*/ 54 h 126"/>
                <a:gd name="T46" fmla="*/ 63 w 90"/>
                <a:gd name="T47" fmla="*/ 60 h 126"/>
                <a:gd name="T48" fmla="*/ 53 w 90"/>
                <a:gd name="T49" fmla="*/ 63 h 126"/>
                <a:gd name="T50" fmla="*/ 53 w 90"/>
                <a:gd name="T51" fmla="*/ 63 h 126"/>
                <a:gd name="T52" fmla="*/ 56 w 90"/>
                <a:gd name="T53" fmla="*/ 65 h 126"/>
                <a:gd name="T54" fmla="*/ 59 w 90"/>
                <a:gd name="T55" fmla="*/ 66 h 126"/>
                <a:gd name="T56" fmla="*/ 61 w 90"/>
                <a:gd name="T57" fmla="*/ 69 h 126"/>
                <a:gd name="T58" fmla="*/ 63 w 90"/>
                <a:gd name="T59" fmla="*/ 72 h 126"/>
                <a:gd name="T60" fmla="*/ 65 w 90"/>
                <a:gd name="T61" fmla="*/ 76 h 126"/>
                <a:gd name="T62" fmla="*/ 90 w 90"/>
                <a:gd name="T63" fmla="*/ 126 h 126"/>
                <a:gd name="T64" fmla="*/ 70 w 90"/>
                <a:gd name="T65" fmla="*/ 126 h 126"/>
                <a:gd name="T66" fmla="*/ 49 w 90"/>
                <a:gd name="T67" fmla="*/ 82 h 126"/>
                <a:gd name="T68" fmla="*/ 45 w 90"/>
                <a:gd name="T69" fmla="*/ 75 h 126"/>
                <a:gd name="T70" fmla="*/ 40 w 90"/>
                <a:gd name="T71" fmla="*/ 72 h 126"/>
                <a:gd name="T72" fmla="*/ 35 w 90"/>
                <a:gd name="T73" fmla="*/ 70 h 126"/>
                <a:gd name="T74" fmla="*/ 28 w 90"/>
                <a:gd name="T75" fmla="*/ 70 h 126"/>
                <a:gd name="T76" fmla="*/ 18 w 90"/>
                <a:gd name="T77" fmla="*/ 70 h 126"/>
                <a:gd name="T78" fmla="*/ 18 w 90"/>
                <a:gd name="T79" fmla="*/ 126 h 126"/>
                <a:gd name="T80" fmla="*/ 0 w 90"/>
                <a:gd name="T81" fmla="*/ 126 h 126"/>
                <a:gd name="T82" fmla="*/ 0 w 90"/>
                <a:gd name="T83" fmla="*/ 0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126">
                  <a:moveTo>
                    <a:pt x="18" y="16"/>
                  </a:moveTo>
                  <a:lnTo>
                    <a:pt x="18" y="54"/>
                  </a:lnTo>
                  <a:lnTo>
                    <a:pt x="33" y="54"/>
                  </a:lnTo>
                  <a:lnTo>
                    <a:pt x="44" y="53"/>
                  </a:lnTo>
                  <a:lnTo>
                    <a:pt x="53" y="49"/>
                  </a:lnTo>
                  <a:lnTo>
                    <a:pt x="58" y="43"/>
                  </a:lnTo>
                  <a:lnTo>
                    <a:pt x="60" y="35"/>
                  </a:lnTo>
                  <a:lnTo>
                    <a:pt x="58" y="26"/>
                  </a:lnTo>
                  <a:lnTo>
                    <a:pt x="54" y="21"/>
                  </a:lnTo>
                  <a:lnTo>
                    <a:pt x="46" y="17"/>
                  </a:lnTo>
                  <a:lnTo>
                    <a:pt x="35" y="16"/>
                  </a:lnTo>
                  <a:lnTo>
                    <a:pt x="18" y="16"/>
                  </a:lnTo>
                  <a:close/>
                  <a:moveTo>
                    <a:pt x="0" y="0"/>
                  </a:moveTo>
                  <a:lnTo>
                    <a:pt x="30" y="0"/>
                  </a:lnTo>
                  <a:lnTo>
                    <a:pt x="41" y="0"/>
                  </a:lnTo>
                  <a:lnTo>
                    <a:pt x="51" y="1"/>
                  </a:lnTo>
                  <a:lnTo>
                    <a:pt x="60" y="4"/>
                  </a:lnTo>
                  <a:lnTo>
                    <a:pt x="69" y="8"/>
                  </a:lnTo>
                  <a:lnTo>
                    <a:pt x="75" y="14"/>
                  </a:lnTo>
                  <a:lnTo>
                    <a:pt x="79" y="22"/>
                  </a:lnTo>
                  <a:lnTo>
                    <a:pt x="80" y="35"/>
                  </a:lnTo>
                  <a:lnTo>
                    <a:pt x="78" y="45"/>
                  </a:lnTo>
                  <a:lnTo>
                    <a:pt x="73" y="54"/>
                  </a:lnTo>
                  <a:lnTo>
                    <a:pt x="63" y="60"/>
                  </a:lnTo>
                  <a:lnTo>
                    <a:pt x="53" y="63"/>
                  </a:lnTo>
                  <a:lnTo>
                    <a:pt x="53" y="63"/>
                  </a:lnTo>
                  <a:lnTo>
                    <a:pt x="56" y="65"/>
                  </a:lnTo>
                  <a:lnTo>
                    <a:pt x="59" y="66"/>
                  </a:lnTo>
                  <a:lnTo>
                    <a:pt x="61" y="69"/>
                  </a:lnTo>
                  <a:lnTo>
                    <a:pt x="63" y="72"/>
                  </a:lnTo>
                  <a:lnTo>
                    <a:pt x="65" y="76"/>
                  </a:lnTo>
                  <a:lnTo>
                    <a:pt x="90" y="126"/>
                  </a:lnTo>
                  <a:lnTo>
                    <a:pt x="70" y="126"/>
                  </a:lnTo>
                  <a:lnTo>
                    <a:pt x="49" y="82"/>
                  </a:lnTo>
                  <a:lnTo>
                    <a:pt x="45" y="75"/>
                  </a:lnTo>
                  <a:lnTo>
                    <a:pt x="40" y="72"/>
                  </a:lnTo>
                  <a:lnTo>
                    <a:pt x="35" y="70"/>
                  </a:lnTo>
                  <a:lnTo>
                    <a:pt x="28" y="70"/>
                  </a:lnTo>
                  <a:lnTo>
                    <a:pt x="18" y="70"/>
                  </a:lnTo>
                  <a:lnTo>
                    <a:pt x="18" y="126"/>
                  </a:lnTo>
                  <a:lnTo>
                    <a:pt x="0" y="126"/>
                  </a:lnTo>
                  <a:lnTo>
                    <a:pt x="0" y="0"/>
                  </a:lnTo>
                  <a:close/>
                </a:path>
              </a:pathLst>
            </a:custGeom>
            <a:solidFill>
              <a:srgbClr val="405A61"/>
            </a:solidFill>
            <a:ln w="0">
              <a:noFill/>
              <a:prstDash val="solid"/>
              <a:round/>
              <a:headEnd/>
              <a:tailEnd/>
            </a:ln>
          </p:spPr>
          <p:txBody>
            <a:bodyPr vert="horz" wrap="square" lIns="91440" tIns="45720" rIns="91440" bIns="45720" numCol="1" anchor="t" anchorCtr="0" compatLnSpc="1">
              <a:prstTxWarp prst="textNoShape">
                <a:avLst/>
              </a:prstTxWarp>
            </a:bodyPr>
            <a:lstStyle/>
            <a:p>
              <a:pPr defTabSz="457200"/>
              <a:endParaRPr lang="es-ES">
                <a:solidFill>
                  <a:prstClr val="black"/>
                </a:solidFill>
              </a:endParaRPr>
            </a:p>
          </p:txBody>
        </p:sp>
      </p:grpSp>
      <p:sp>
        <p:nvSpPr>
          <p:cNvPr id="2" name="Título 1"/>
          <p:cNvSpPr>
            <a:spLocks noGrp="1"/>
          </p:cNvSpPr>
          <p:nvPr>
            <p:ph type="title" hasCustomPrompt="1"/>
          </p:nvPr>
        </p:nvSpPr>
        <p:spPr>
          <a:xfrm>
            <a:off x="831834" y="1093246"/>
            <a:ext cx="4089487" cy="1325563"/>
          </a:xfrm>
        </p:spPr>
        <p:txBody>
          <a:bodyPr anchor="t"/>
          <a:lstStyle>
            <a:lvl1pPr>
              <a:lnSpc>
                <a:spcPct val="100000"/>
              </a:lnSpc>
              <a:defRPr lang="es-ES" sz="2800" kern="1200" cap="all" spc="-80" baseline="0" dirty="0">
                <a:solidFill>
                  <a:schemeClr val="bg2"/>
                </a:solidFill>
                <a:latin typeface="+mn-lt"/>
                <a:ea typeface="+mn-ea"/>
                <a:cs typeface="+mn-cs"/>
              </a:defRPr>
            </a:lvl1pPr>
          </a:lstStyle>
          <a:p>
            <a:r>
              <a:rPr lang="es-ES" dirty="0"/>
              <a:t>Haga clic para modificar el estilo </a:t>
            </a:r>
            <a:br>
              <a:rPr lang="es-ES" dirty="0"/>
            </a:br>
            <a:r>
              <a:rPr lang="es-ES" dirty="0"/>
              <a:t>de título del patrón</a:t>
            </a:r>
          </a:p>
        </p:txBody>
      </p:sp>
      <p:sp>
        <p:nvSpPr>
          <p:cNvPr id="64" name="Marcador de texto 58"/>
          <p:cNvSpPr>
            <a:spLocks noGrp="1"/>
          </p:cNvSpPr>
          <p:nvPr>
            <p:ph type="body" sz="quarter" idx="12"/>
          </p:nvPr>
        </p:nvSpPr>
        <p:spPr>
          <a:xfrm>
            <a:off x="4308946" y="2562935"/>
            <a:ext cx="3099035" cy="3211141"/>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65" name="Marcador de texto 58"/>
          <p:cNvSpPr>
            <a:spLocks noGrp="1"/>
          </p:cNvSpPr>
          <p:nvPr>
            <p:ph type="body" sz="quarter" idx="13"/>
          </p:nvPr>
        </p:nvSpPr>
        <p:spPr>
          <a:xfrm>
            <a:off x="7786058" y="2562935"/>
            <a:ext cx="3099035" cy="3211141"/>
          </a:xfrm>
        </p:spPr>
        <p:txBody>
          <a:bodyPr/>
          <a:lstStyle>
            <a:lvl1pPr marL="0" indent="0" algn="just">
              <a:spcBef>
                <a:spcPts val="0"/>
              </a:spcBef>
              <a:spcAft>
                <a:spcPts val="1000"/>
              </a:spcAft>
              <a:buFontTx/>
              <a:buNone/>
              <a:defRPr lang="es-ES" sz="1200" kern="1200" spc="-10" dirty="0" smtClean="0">
                <a:solidFill>
                  <a:schemeClr val="tx2"/>
                </a:solidFill>
                <a:latin typeface="+mn-lt"/>
                <a:ea typeface="+mn-ea"/>
                <a:cs typeface="+mn-cs"/>
              </a:defRPr>
            </a:lvl1pPr>
            <a:lvl2pPr marL="0" indent="0" algn="just">
              <a:spcBef>
                <a:spcPts val="0"/>
              </a:spcBef>
              <a:spcAft>
                <a:spcPts val="1000"/>
              </a:spcAft>
              <a:buNone/>
              <a:defRPr sz="1200" b="1">
                <a:solidFill>
                  <a:schemeClr val="tx2"/>
                </a:solidFill>
                <a:latin typeface="+mj-lt"/>
              </a:defRPr>
            </a:lvl2pPr>
            <a:lvl3pPr marL="914400" indent="0">
              <a:buNone/>
              <a:defRPr/>
            </a:lvl3pPr>
          </a:lstStyle>
          <a:p>
            <a:pPr lvl="0"/>
            <a:r>
              <a:rPr lang="es-ES" dirty="0"/>
              <a:t>Haga clic para modificar el estilo de texto del patrón</a:t>
            </a:r>
          </a:p>
          <a:p>
            <a:pPr lvl="1"/>
            <a:r>
              <a:rPr lang="es-ES" dirty="0"/>
              <a:t>Segundo nivel</a:t>
            </a:r>
          </a:p>
        </p:txBody>
      </p:sp>
      <p:sp>
        <p:nvSpPr>
          <p:cNvPr id="55" name="Marcador de pie de página 4"/>
          <p:cNvSpPr>
            <a:spLocks noGrp="1"/>
          </p:cNvSpPr>
          <p:nvPr>
            <p:ph type="ftr" sz="quarter" idx="3"/>
          </p:nvPr>
        </p:nvSpPr>
        <p:spPr>
          <a:xfrm>
            <a:off x="225357" y="198536"/>
            <a:ext cx="7182624" cy="365125"/>
          </a:xfrm>
          <a:prstGeom prst="rect">
            <a:avLst/>
          </a:prstGeom>
        </p:spPr>
        <p:txBody>
          <a:bodyPr vert="horz" lIns="91440" tIns="45720" rIns="91440" bIns="45720" rtlCol="0" anchor="ctr"/>
          <a:lstStyle>
            <a:lvl1pPr algn="l">
              <a:defRPr lang="es-ES" sz="1000" kern="1200" cap="all" baseline="0" dirty="0">
                <a:solidFill>
                  <a:srgbClr val="68696B"/>
                </a:solidFill>
                <a:latin typeface="DIN Next LT Pro Light" panose="020B0303020203050203" pitchFamily="34" charset="0"/>
                <a:ea typeface="MS PGothic" panose="020B0600070205080204" pitchFamily="34" charset="-128"/>
                <a:cs typeface="+mn-cs"/>
              </a:defRPr>
            </a:lvl1pPr>
          </a:lstStyle>
          <a:p>
            <a:r>
              <a:t>Título de presentación, modificar en Pie de página</a:t>
            </a:r>
          </a:p>
        </p:txBody>
      </p:sp>
      <p:sp>
        <p:nvSpPr>
          <p:cNvPr id="58" name="Marcador de número de diapositiva 5"/>
          <p:cNvSpPr>
            <a:spLocks noGrp="1"/>
          </p:cNvSpPr>
          <p:nvPr>
            <p:ph type="sldNum" sz="quarter" idx="4"/>
          </p:nvPr>
        </p:nvSpPr>
        <p:spPr>
          <a:xfrm>
            <a:off x="-31412" y="6516334"/>
            <a:ext cx="520657" cy="365125"/>
          </a:xfrm>
          <a:prstGeom prst="rect">
            <a:avLst/>
          </a:prstGeom>
        </p:spPr>
        <p:txBody>
          <a:bodyPr vert="horz" lIns="91440" tIns="45720" rIns="91440" bIns="45720" rtlCol="0" anchor="ctr"/>
          <a:lstStyle>
            <a:lvl1pPr algn="ctr">
              <a:defRPr lang="es-ES" sz="1000" kern="1200" cap="all" baseline="0" smtClean="0">
                <a:solidFill>
                  <a:srgbClr val="68696B"/>
                </a:solidFill>
                <a:latin typeface="DIN Next LT Pro Light" panose="020B0303020203050203" pitchFamily="34" charset="0"/>
                <a:ea typeface="MS PGothic" panose="020B0600070205080204" pitchFamily="34" charset="-128"/>
                <a:cs typeface="+mn-cs"/>
              </a:defRPr>
            </a:lvl1pPr>
          </a:lstStyle>
          <a:p>
            <a:fld id="{080BF767-3FE3-4006-B0F4-8C99450B7BD4}" type="slidenum">
              <a:rPr/>
              <a:pPr/>
              <a:t>‹Nº›</a:t>
            </a:fld>
            <a:endParaRPr dirty="0"/>
          </a:p>
        </p:txBody>
      </p:sp>
    </p:spTree>
    <p:extLst>
      <p:ext uri="{BB962C8B-B14F-4D97-AF65-F5344CB8AC3E}">
        <p14:creationId xmlns:p14="http://schemas.microsoft.com/office/powerpoint/2010/main" val="275234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dirty="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s-E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r>
              <a:rPr lang="es-ES" dirty="0">
                <a:solidFill>
                  <a:prstClr val="black">
                    <a:tint val="75000"/>
                  </a:prstClr>
                </a:solidFill>
              </a:rPr>
              <a:t>Título de presentación, modificar en Pie de página</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50AD6870-32F7-476F-8E2C-A642DF86231F}" type="slidenum">
              <a:rPr lang="es-ES" smtClean="0">
                <a:solidFill>
                  <a:prstClr val="black">
                    <a:tint val="75000"/>
                  </a:prstClr>
                </a:solidFill>
              </a:rPr>
              <a:pPr defTabSz="457200"/>
              <a:t>‹Nº›</a:t>
            </a:fld>
            <a:endParaRPr lang="es-ES">
              <a:solidFill>
                <a:prstClr val="black">
                  <a:tint val="75000"/>
                </a:prstClr>
              </a:solidFill>
            </a:endParaRPr>
          </a:p>
        </p:txBody>
      </p:sp>
    </p:spTree>
    <p:extLst>
      <p:ext uri="{BB962C8B-B14F-4D97-AF65-F5344CB8AC3E}">
        <p14:creationId xmlns:p14="http://schemas.microsoft.com/office/powerpoint/2010/main" val="1693112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6"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844550" y="476250"/>
            <a:ext cx="10502900" cy="114300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5600"/>
              <a:t>Texto del título</a:t>
            </a:r>
          </a:p>
        </p:txBody>
      </p:sp>
      <p:sp>
        <p:nvSpPr>
          <p:cNvPr id="3" name="Shape 3"/>
          <p:cNvSpPr>
            <a:spLocks noGrp="1"/>
          </p:cNvSpPr>
          <p:nvPr>
            <p:ph type="body" idx="1"/>
          </p:nvPr>
        </p:nvSpPr>
        <p:spPr>
          <a:xfrm>
            <a:off x="844550" y="1619250"/>
            <a:ext cx="10502900" cy="46037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normAutofit/>
          </a:bodyPr>
          <a:lstStyle/>
          <a:p>
            <a:pPr lvl="0">
              <a:defRPr sz="1800"/>
            </a:pPr>
            <a:r>
              <a:rPr sz="2600"/>
              <a:t>Nivel de texto 1</a:t>
            </a:r>
          </a:p>
          <a:p>
            <a:pPr lvl="1">
              <a:defRPr sz="1800"/>
            </a:pPr>
            <a:r>
              <a:rPr sz="2600"/>
              <a:t>Nivel de texto 2</a:t>
            </a:r>
          </a:p>
          <a:p>
            <a:pPr lvl="2">
              <a:defRPr sz="1800"/>
            </a:pPr>
            <a:r>
              <a:rPr sz="2600"/>
              <a:t>Nivel de texto 3</a:t>
            </a:r>
          </a:p>
          <a:p>
            <a:pPr lvl="3">
              <a:defRPr sz="1800"/>
            </a:pPr>
            <a:r>
              <a:rPr sz="2600"/>
              <a:t>Nivel de texto 4</a:t>
            </a:r>
          </a:p>
          <a:p>
            <a:pPr lvl="4">
              <a:defRPr sz="1800"/>
            </a:pPr>
            <a:r>
              <a:rPr sz="2600"/>
              <a:t>Nivel de texto 5</a:t>
            </a:r>
          </a:p>
        </p:txBody>
      </p:sp>
    </p:spTree>
    <p:extLst>
      <p:ext uri="{BB962C8B-B14F-4D97-AF65-F5344CB8AC3E}">
        <p14:creationId xmlns:p14="http://schemas.microsoft.com/office/powerpoint/2010/main" val="165581590"/>
      </p:ext>
    </p:extLst>
  </p:cSld>
  <p:clrMap bg1="lt1" tx1="dk1" bg2="lt2" tx2="dk2" accent1="accent1" accent2="accent2" accent3="accent3" accent4="accent4" accent5="accent5" accent6="accent6" hlink="hlink" folHlink="folHlink"/>
  <p:sldLayoutIdLst>
    <p:sldLayoutId id="2147483683"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5" r:id="rId11"/>
  </p:sldLayoutIdLst>
  <p:transition spd="med"/>
  <p:txStyles>
    <p:titleStyle>
      <a:lvl1pPr algn="ctr" defTabSz="412750">
        <a:defRPr sz="5600">
          <a:latin typeface="+mn-lt"/>
          <a:ea typeface="+mn-ea"/>
          <a:cs typeface="+mn-cs"/>
          <a:sym typeface="Helvetica Light"/>
        </a:defRPr>
      </a:lvl1pPr>
      <a:lvl2pPr indent="114300" algn="ctr" defTabSz="412750">
        <a:defRPr sz="5600">
          <a:latin typeface="+mn-lt"/>
          <a:ea typeface="+mn-ea"/>
          <a:cs typeface="+mn-cs"/>
          <a:sym typeface="Helvetica Light"/>
        </a:defRPr>
      </a:lvl2pPr>
      <a:lvl3pPr indent="228600" algn="ctr" defTabSz="412750">
        <a:defRPr sz="5600">
          <a:latin typeface="+mn-lt"/>
          <a:ea typeface="+mn-ea"/>
          <a:cs typeface="+mn-cs"/>
          <a:sym typeface="Helvetica Light"/>
        </a:defRPr>
      </a:lvl3pPr>
      <a:lvl4pPr indent="342900" algn="ctr" defTabSz="412750">
        <a:defRPr sz="5600">
          <a:latin typeface="+mn-lt"/>
          <a:ea typeface="+mn-ea"/>
          <a:cs typeface="+mn-cs"/>
          <a:sym typeface="Helvetica Light"/>
        </a:defRPr>
      </a:lvl4pPr>
      <a:lvl5pPr indent="457200" algn="ctr" defTabSz="412750">
        <a:defRPr sz="5600">
          <a:latin typeface="+mn-lt"/>
          <a:ea typeface="+mn-ea"/>
          <a:cs typeface="+mn-cs"/>
          <a:sym typeface="Helvetica Light"/>
        </a:defRPr>
      </a:lvl5pPr>
      <a:lvl6pPr indent="571500" algn="ctr" defTabSz="412750">
        <a:defRPr sz="5600">
          <a:latin typeface="+mn-lt"/>
          <a:ea typeface="+mn-ea"/>
          <a:cs typeface="+mn-cs"/>
          <a:sym typeface="Helvetica Light"/>
        </a:defRPr>
      </a:lvl6pPr>
      <a:lvl7pPr indent="685800" algn="ctr" defTabSz="412750">
        <a:defRPr sz="5600">
          <a:latin typeface="+mn-lt"/>
          <a:ea typeface="+mn-ea"/>
          <a:cs typeface="+mn-cs"/>
          <a:sym typeface="Helvetica Light"/>
        </a:defRPr>
      </a:lvl7pPr>
      <a:lvl8pPr indent="800100" algn="ctr" defTabSz="412750">
        <a:defRPr sz="5600">
          <a:latin typeface="+mn-lt"/>
          <a:ea typeface="+mn-ea"/>
          <a:cs typeface="+mn-cs"/>
          <a:sym typeface="Helvetica Light"/>
        </a:defRPr>
      </a:lvl8pPr>
      <a:lvl9pPr indent="914400" algn="ctr" defTabSz="412750">
        <a:defRPr sz="5600">
          <a:latin typeface="+mn-lt"/>
          <a:ea typeface="+mn-ea"/>
          <a:cs typeface="+mn-cs"/>
          <a:sym typeface="Helvetica Light"/>
        </a:defRPr>
      </a:lvl9pPr>
    </p:titleStyle>
    <p:bodyStyle>
      <a:lvl1pPr marL="317500" indent="-317500" defTabSz="412750">
        <a:spcBef>
          <a:spcPts val="2950"/>
        </a:spcBef>
        <a:buSzPct val="75000"/>
        <a:buChar char="•"/>
        <a:defRPr sz="2600">
          <a:latin typeface="+mn-lt"/>
          <a:ea typeface="+mn-ea"/>
          <a:cs typeface="+mn-cs"/>
          <a:sym typeface="Helvetica Light"/>
        </a:defRPr>
      </a:lvl1pPr>
      <a:lvl2pPr marL="635000" indent="-317500" defTabSz="412750">
        <a:spcBef>
          <a:spcPts val="2950"/>
        </a:spcBef>
        <a:buSzPct val="75000"/>
        <a:buChar char="•"/>
        <a:defRPr sz="2600">
          <a:latin typeface="+mn-lt"/>
          <a:ea typeface="+mn-ea"/>
          <a:cs typeface="+mn-cs"/>
          <a:sym typeface="Helvetica Light"/>
        </a:defRPr>
      </a:lvl2pPr>
      <a:lvl3pPr marL="952500" indent="-317500" defTabSz="412750">
        <a:spcBef>
          <a:spcPts val="2950"/>
        </a:spcBef>
        <a:buSzPct val="75000"/>
        <a:buChar char="•"/>
        <a:defRPr sz="2600">
          <a:latin typeface="+mn-lt"/>
          <a:ea typeface="+mn-ea"/>
          <a:cs typeface="+mn-cs"/>
          <a:sym typeface="Helvetica Light"/>
        </a:defRPr>
      </a:lvl3pPr>
      <a:lvl4pPr marL="1270000" indent="-317500" defTabSz="412750">
        <a:spcBef>
          <a:spcPts val="2950"/>
        </a:spcBef>
        <a:buSzPct val="75000"/>
        <a:buChar char="•"/>
        <a:defRPr sz="2600">
          <a:latin typeface="+mn-lt"/>
          <a:ea typeface="+mn-ea"/>
          <a:cs typeface="+mn-cs"/>
          <a:sym typeface="Helvetica Light"/>
        </a:defRPr>
      </a:lvl4pPr>
      <a:lvl5pPr marL="1587500" indent="-317500" defTabSz="412750">
        <a:spcBef>
          <a:spcPts val="2950"/>
        </a:spcBef>
        <a:buSzPct val="75000"/>
        <a:buChar char="•"/>
        <a:defRPr sz="2600">
          <a:latin typeface="+mn-lt"/>
          <a:ea typeface="+mn-ea"/>
          <a:cs typeface="+mn-cs"/>
          <a:sym typeface="Helvetica Light"/>
        </a:defRPr>
      </a:lvl5pPr>
      <a:lvl6pPr marL="1905000" indent="-317500" defTabSz="412750">
        <a:spcBef>
          <a:spcPts val="2950"/>
        </a:spcBef>
        <a:buSzPct val="75000"/>
        <a:buChar char="•"/>
        <a:defRPr sz="2600">
          <a:latin typeface="+mn-lt"/>
          <a:ea typeface="+mn-ea"/>
          <a:cs typeface="+mn-cs"/>
          <a:sym typeface="Helvetica Light"/>
        </a:defRPr>
      </a:lvl6pPr>
      <a:lvl7pPr marL="2222500" indent="-317500" defTabSz="412750">
        <a:spcBef>
          <a:spcPts val="2950"/>
        </a:spcBef>
        <a:buSzPct val="75000"/>
        <a:buChar char="•"/>
        <a:defRPr sz="2600">
          <a:latin typeface="+mn-lt"/>
          <a:ea typeface="+mn-ea"/>
          <a:cs typeface="+mn-cs"/>
          <a:sym typeface="Helvetica Light"/>
        </a:defRPr>
      </a:lvl7pPr>
      <a:lvl8pPr marL="2540000" indent="-317500" defTabSz="412750">
        <a:spcBef>
          <a:spcPts val="2950"/>
        </a:spcBef>
        <a:buSzPct val="75000"/>
        <a:buChar char="•"/>
        <a:defRPr sz="2600">
          <a:latin typeface="+mn-lt"/>
          <a:ea typeface="+mn-ea"/>
          <a:cs typeface="+mn-cs"/>
          <a:sym typeface="Helvetica Light"/>
        </a:defRPr>
      </a:lvl8pPr>
      <a:lvl9pPr marL="2857500" indent="-317500" defTabSz="412750">
        <a:spcBef>
          <a:spcPts val="2950"/>
        </a:spcBef>
        <a:buSzPct val="75000"/>
        <a:buChar char="•"/>
        <a:defRPr sz="2600">
          <a:latin typeface="+mn-lt"/>
          <a:ea typeface="+mn-ea"/>
          <a:cs typeface="+mn-cs"/>
          <a:sym typeface="Helvetica Light"/>
        </a:defRPr>
      </a:lvl9pPr>
    </p:bodyStyle>
    <p:otherStyle>
      <a:lvl1pPr algn="ctr" defTabSz="412750">
        <a:defRPr sz="1200">
          <a:solidFill>
            <a:schemeClr val="tx1"/>
          </a:solidFill>
          <a:latin typeface="+mn-lt"/>
          <a:ea typeface="+mn-ea"/>
          <a:cs typeface="+mn-cs"/>
          <a:sym typeface="Helvetica Light"/>
        </a:defRPr>
      </a:lvl1pPr>
      <a:lvl2pPr indent="114300" algn="ctr" defTabSz="412750">
        <a:defRPr sz="1200">
          <a:solidFill>
            <a:schemeClr val="tx1"/>
          </a:solidFill>
          <a:latin typeface="+mn-lt"/>
          <a:ea typeface="+mn-ea"/>
          <a:cs typeface="+mn-cs"/>
          <a:sym typeface="Helvetica Light"/>
        </a:defRPr>
      </a:lvl2pPr>
      <a:lvl3pPr indent="228600" algn="ctr" defTabSz="412750">
        <a:defRPr sz="1200">
          <a:solidFill>
            <a:schemeClr val="tx1"/>
          </a:solidFill>
          <a:latin typeface="+mn-lt"/>
          <a:ea typeface="+mn-ea"/>
          <a:cs typeface="+mn-cs"/>
          <a:sym typeface="Helvetica Light"/>
        </a:defRPr>
      </a:lvl3pPr>
      <a:lvl4pPr indent="342900" algn="ctr" defTabSz="412750">
        <a:defRPr sz="1200">
          <a:solidFill>
            <a:schemeClr val="tx1"/>
          </a:solidFill>
          <a:latin typeface="+mn-lt"/>
          <a:ea typeface="+mn-ea"/>
          <a:cs typeface="+mn-cs"/>
          <a:sym typeface="Helvetica Light"/>
        </a:defRPr>
      </a:lvl4pPr>
      <a:lvl5pPr indent="457200" algn="ctr" defTabSz="412750">
        <a:defRPr sz="1200">
          <a:solidFill>
            <a:schemeClr val="tx1"/>
          </a:solidFill>
          <a:latin typeface="+mn-lt"/>
          <a:ea typeface="+mn-ea"/>
          <a:cs typeface="+mn-cs"/>
          <a:sym typeface="Helvetica Light"/>
        </a:defRPr>
      </a:lvl5pPr>
      <a:lvl6pPr indent="571500" algn="ctr" defTabSz="412750">
        <a:defRPr sz="1200">
          <a:solidFill>
            <a:schemeClr val="tx1"/>
          </a:solidFill>
          <a:latin typeface="+mn-lt"/>
          <a:ea typeface="+mn-ea"/>
          <a:cs typeface="+mn-cs"/>
          <a:sym typeface="Helvetica Light"/>
        </a:defRPr>
      </a:lvl6pPr>
      <a:lvl7pPr indent="685800" algn="ctr" defTabSz="412750">
        <a:defRPr sz="1200">
          <a:solidFill>
            <a:schemeClr val="tx1"/>
          </a:solidFill>
          <a:latin typeface="+mn-lt"/>
          <a:ea typeface="+mn-ea"/>
          <a:cs typeface="+mn-cs"/>
          <a:sym typeface="Helvetica Light"/>
        </a:defRPr>
      </a:lvl7pPr>
      <a:lvl8pPr indent="800100" algn="ctr" defTabSz="412750">
        <a:defRPr sz="1200">
          <a:solidFill>
            <a:schemeClr val="tx1"/>
          </a:solidFill>
          <a:latin typeface="+mn-lt"/>
          <a:ea typeface="+mn-ea"/>
          <a:cs typeface="+mn-cs"/>
          <a:sym typeface="Helvetica Light"/>
        </a:defRPr>
      </a:lvl8pPr>
      <a:lvl9pPr indent="914400" algn="ctr" defTabSz="412750">
        <a:defRPr sz="1200">
          <a:solidFill>
            <a:schemeClr val="tx1"/>
          </a:solidFill>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8.png"/><Relationship Id="rId7" Type="http://schemas.openxmlformats.org/officeDocument/2006/relationships/image" Target="../media/image41.png"/><Relationship Id="rId2" Type="http://schemas.openxmlformats.org/officeDocument/2006/relationships/notesSlide" Target="../notesSlides/notesSlide9.xml"/><Relationship Id="rId1" Type="http://schemas.openxmlformats.org/officeDocument/2006/relationships/slideLayout" Target="../slideLayouts/slideLayout19.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43.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4.png"/><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0.xml"/><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8.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hyperlink" Target="http://www.aecc.es/" TargetMode="External"/><Relationship Id="rId2" Type="http://schemas.openxmlformats.org/officeDocument/2006/relationships/notesSlide" Target="../notesSlides/notesSlide2.xml"/><Relationship Id="rId1" Type="http://schemas.openxmlformats.org/officeDocument/2006/relationships/slideLayout" Target="../slideLayouts/slideLayout18.xml"/><Relationship Id="rId6" Type="http://schemas.openxmlformats.org/officeDocument/2006/relationships/hyperlink" Target="file:///C:\Users\irene.sanchez\Downloads\Technology%20readiness%20levels%20_TRL_%20(2).pdf" TargetMode="External"/><Relationship Id="rId5" Type="http://schemas.openxmlformats.org/officeDocument/2006/relationships/hyperlink" Target="file:///C:\Users\irene.sanchez\Downloads\Listado%20de%20Centros%20participantes%20en%20el%20Programa%20Centros%20FC%20AECC%20(5).pdf"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8.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7.png"/><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8.png"/><Relationship Id="rId7"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7.png"/><Relationship Id="rId9" Type="http://schemas.openxmlformats.org/officeDocument/2006/relationships/image" Target="../media/image29.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2.pn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8.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8.png"/><Relationship Id="rId7" Type="http://schemas.openxmlformats.org/officeDocument/2006/relationships/diagramQuickStyle" Target="../diagrams/quickStyle1.xml"/><Relationship Id="rId12"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diagramLayout" Target="../diagrams/layout1.xml"/><Relationship Id="rId11" Type="http://schemas.openxmlformats.org/officeDocument/2006/relationships/image" Target="../media/image37.png"/><Relationship Id="rId5" Type="http://schemas.openxmlformats.org/officeDocument/2006/relationships/diagramData" Target="../diagrams/data1.xml"/><Relationship Id="rId10" Type="http://schemas.openxmlformats.org/officeDocument/2006/relationships/image" Target="../media/image36.png"/><Relationship Id="rId4" Type="http://schemas.openxmlformats.org/officeDocument/2006/relationships/image" Target="../media/image7.png"/><Relationship Id="rId9" Type="http://schemas.microsoft.com/office/2007/relationships/diagramDrawing" Target="../diagrams/drawing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hape 37"/>
          <p:cNvSpPr>
            <a:spLocks noChangeArrowheads="1"/>
          </p:cNvSpPr>
          <p:nvPr/>
        </p:nvSpPr>
        <p:spPr bwMode="auto">
          <a:xfrm>
            <a:off x="8536492" y="2843440"/>
            <a:ext cx="2300420" cy="913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25400" tIns="25400" rIns="25400" bIns="25400" anchor="ctr">
            <a:spAutoFit/>
          </a:bodyPr>
          <a:lstStyle>
            <a:lvl1pPr>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gn="ctr">
              <a:lnSpc>
                <a:spcPct val="100000"/>
              </a:lnSpc>
              <a:spcBef>
                <a:spcPct val="0"/>
              </a:spcBef>
              <a:buNone/>
            </a:pPr>
            <a:r>
              <a:rPr lang="es-ES" dirty="0">
                <a:solidFill>
                  <a:srgbClr val="3B6525"/>
                </a:solidFill>
                <a:latin typeface="DIN Next LT Pro Light" pitchFamily="1" charset="0"/>
              </a:rPr>
              <a:t>AECC INNOVA 2021</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9150" y="143903"/>
            <a:ext cx="2255525" cy="87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Stock_80704695_XXXLARGE.jpg"/>
          <p:cNvPicPr>
            <a:picLocks noChangeAspect="1" noChangeArrowheads="1"/>
          </p:cNvPicPr>
          <p:nvPr/>
        </p:nvPicPr>
        <p:blipFill>
          <a:blip r:embed="rId3">
            <a:extLst>
              <a:ext uri="{28A0092B-C50C-407E-A947-70E740481C1C}">
                <a14:useLocalDpi xmlns:a14="http://schemas.microsoft.com/office/drawing/2010/main" val="0"/>
              </a:ext>
            </a:extLst>
          </a:blip>
          <a:srcRect r="34444"/>
          <a:stretch>
            <a:fillRect/>
          </a:stretch>
        </p:blipFill>
        <p:spPr bwMode="auto">
          <a:xfrm>
            <a:off x="0" y="0"/>
            <a:ext cx="6743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9" name="Shape 35"/>
          <p:cNvSpPr>
            <a:spLocks noChangeShapeType="1"/>
          </p:cNvSpPr>
          <p:nvPr/>
        </p:nvSpPr>
        <p:spPr bwMode="auto">
          <a:xfrm flipV="1">
            <a:off x="7480287" y="2872015"/>
            <a:ext cx="3175" cy="677863"/>
          </a:xfrm>
          <a:prstGeom prst="line">
            <a:avLst/>
          </a:prstGeom>
          <a:noFill/>
          <a:ln w="25400">
            <a:solidFill>
              <a:srgbClr val="3B6525"/>
            </a:solidFill>
            <a:miter lim="400000"/>
            <a:headEnd/>
            <a:tailEnd/>
          </a:ln>
          <a:extLst>
            <a:ext uri="{909E8E84-426E-40DD-AFC4-6F175D3DCCD1}">
              <a14:hiddenFill xmlns:a14="http://schemas.microsoft.com/office/drawing/2010/main">
                <a:noFill/>
              </a14:hiddenFill>
            </a:ext>
          </a:extLst>
        </p:spPr>
        <p:txBody>
          <a:bodyPr lIns="0" tIns="0" rIns="0" bIns="0" anchor="ctr"/>
          <a:lstStyle/>
          <a:p>
            <a:endParaRPr lang="es-ES" dirty="0"/>
          </a:p>
        </p:txBody>
      </p:sp>
      <p:pic>
        <p:nvPicPr>
          <p:cNvPr id="12" name="Picture 63" descr="f1.png">
            <a:extLst>
              <a:ext uri="{FF2B5EF4-FFF2-40B4-BE49-F238E27FC236}">
                <a16:creationId xmlns:a16="http://schemas.microsoft.com/office/drawing/2014/main" id="{3DB02BAC-EB57-42C1-B1CD-750E116BCBEB}"/>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846032" y="2875447"/>
            <a:ext cx="351152" cy="88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pruebas concepto.png">
            <a:extLst>
              <a:ext uri="{FF2B5EF4-FFF2-40B4-BE49-F238E27FC236}">
                <a16:creationId xmlns:a16="http://schemas.microsoft.com/office/drawing/2014/main" id="{50266B12-679E-41E1-B8EE-6C5D4AC242A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712740" y="2872015"/>
            <a:ext cx="661107" cy="661107"/>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84275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17" name="Shape 55">
            <a:extLst>
              <a:ext uri="{FF2B5EF4-FFF2-40B4-BE49-F238E27FC236}">
                <a16:creationId xmlns:a16="http://schemas.microsoft.com/office/drawing/2014/main" id="{1CB60496-E678-4858-8DCD-622CD444E5C5}"/>
              </a:ext>
            </a:extLst>
          </p:cNvPr>
          <p:cNvSpPr/>
          <p:nvPr/>
        </p:nvSpPr>
        <p:spPr>
          <a:xfrm>
            <a:off x="5163382" y="762476"/>
            <a:ext cx="1865235"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r>
              <a:rPr lang="es-ES" sz="1200" b="1" dirty="0">
                <a:solidFill>
                  <a:srgbClr val="ED7131"/>
                </a:solidFill>
              </a:rPr>
              <a:t>CRITERIOS DE EVALUACIÓN </a:t>
            </a:r>
            <a:endParaRPr sz="1200" b="1" dirty="0">
              <a:solidFill>
                <a:srgbClr val="ED7131"/>
              </a:solidFill>
            </a:endParaRPr>
          </a:p>
        </p:txBody>
      </p:sp>
      <p:pic>
        <p:nvPicPr>
          <p:cNvPr id="22" name="Picture 2" descr="Imagen relacionada">
            <a:extLst>
              <a:ext uri="{FF2B5EF4-FFF2-40B4-BE49-F238E27FC236}">
                <a16:creationId xmlns:a16="http://schemas.microsoft.com/office/drawing/2014/main" id="{50EEA7EA-C066-4182-9ADE-3B888D9515E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194" t="21158" r="20098" b="31130"/>
          <a:stretch/>
        </p:blipFill>
        <p:spPr bwMode="auto">
          <a:xfrm>
            <a:off x="10484894" y="4910990"/>
            <a:ext cx="1065402" cy="950201"/>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12">
            <a:extLst>
              <a:ext uri="{FF2B5EF4-FFF2-40B4-BE49-F238E27FC236}">
                <a16:creationId xmlns:a16="http://schemas.microsoft.com/office/drawing/2014/main" id="{04C30185-42BF-48B9-B3A4-F3ECDB8857A0}"/>
              </a:ext>
            </a:extLst>
          </p:cNvPr>
          <p:cNvSpPr/>
          <p:nvPr/>
        </p:nvSpPr>
        <p:spPr>
          <a:xfrm>
            <a:off x="5918660" y="1516469"/>
            <a:ext cx="5104013" cy="1269322"/>
          </a:xfrm>
          <a:prstGeom prst="rect">
            <a:avLst/>
          </a:prstGeom>
        </p:spPr>
        <p:txBody>
          <a:bodyPr wrap="square">
            <a:spAutoFit/>
          </a:bodyPr>
          <a:lstStyle/>
          <a:p>
            <a:pPr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La evaluación de las propuestas tendrá en cuenta tanto el potencial de transferencia de los resultados de los proyectos para ser explotados en el mercado, el efecto en la investigación en cáncer y el impacto real que pudiera tener en el paciente. Será realizada por un Comité de evaluadores, formado por 4 expertos, dos con perfiles científicos y dos con perfiles técnicos en base a tres criterios (máxima puntuación 15 puntos): </a:t>
            </a:r>
          </a:p>
        </p:txBody>
      </p:sp>
      <p:pic>
        <p:nvPicPr>
          <p:cNvPr id="8" name="Imagen 7">
            <a:extLst>
              <a:ext uri="{FF2B5EF4-FFF2-40B4-BE49-F238E27FC236}">
                <a16:creationId xmlns:a16="http://schemas.microsoft.com/office/drawing/2014/main" id="{F19B3193-EBE7-4C9A-8DFE-54F2A6682088}"/>
              </a:ext>
            </a:extLst>
          </p:cNvPr>
          <p:cNvPicPr>
            <a:picLocks noChangeAspect="1"/>
          </p:cNvPicPr>
          <p:nvPr/>
        </p:nvPicPr>
        <p:blipFill>
          <a:blip r:embed="rId6"/>
          <a:stretch>
            <a:fillRect/>
          </a:stretch>
        </p:blipFill>
        <p:spPr>
          <a:xfrm>
            <a:off x="843045" y="1031522"/>
            <a:ext cx="4540483" cy="2698889"/>
          </a:xfrm>
          <a:prstGeom prst="rect">
            <a:avLst/>
          </a:prstGeom>
        </p:spPr>
      </p:pic>
      <p:pic>
        <p:nvPicPr>
          <p:cNvPr id="10" name="Imagen 9">
            <a:extLst>
              <a:ext uri="{FF2B5EF4-FFF2-40B4-BE49-F238E27FC236}">
                <a16:creationId xmlns:a16="http://schemas.microsoft.com/office/drawing/2014/main" id="{E013B9BD-BE60-4EE0-BDA2-A77B4C210F4C}"/>
              </a:ext>
            </a:extLst>
          </p:cNvPr>
          <p:cNvPicPr>
            <a:picLocks noChangeAspect="1"/>
          </p:cNvPicPr>
          <p:nvPr/>
        </p:nvPicPr>
        <p:blipFill>
          <a:blip r:embed="rId7"/>
          <a:stretch>
            <a:fillRect/>
          </a:stretch>
        </p:blipFill>
        <p:spPr>
          <a:xfrm>
            <a:off x="843045" y="3707603"/>
            <a:ext cx="4521432" cy="2406774"/>
          </a:xfrm>
          <a:prstGeom prst="rect">
            <a:avLst/>
          </a:prstGeom>
        </p:spPr>
      </p:pic>
      <p:pic>
        <p:nvPicPr>
          <p:cNvPr id="21" name="Imagen 20">
            <a:extLst>
              <a:ext uri="{FF2B5EF4-FFF2-40B4-BE49-F238E27FC236}">
                <a16:creationId xmlns:a16="http://schemas.microsoft.com/office/drawing/2014/main" id="{D001DD45-A359-4294-A1DB-BDEEA057F630}"/>
              </a:ext>
            </a:extLst>
          </p:cNvPr>
          <p:cNvPicPr>
            <a:picLocks noChangeAspect="1"/>
          </p:cNvPicPr>
          <p:nvPr/>
        </p:nvPicPr>
        <p:blipFill>
          <a:blip r:embed="rId8"/>
          <a:stretch>
            <a:fillRect/>
          </a:stretch>
        </p:blipFill>
        <p:spPr>
          <a:xfrm>
            <a:off x="6228606" y="2926752"/>
            <a:ext cx="4184865" cy="2584583"/>
          </a:xfrm>
          <a:prstGeom prst="rect">
            <a:avLst/>
          </a:prstGeom>
        </p:spPr>
      </p:pic>
    </p:spTree>
    <p:extLst>
      <p:ext uri="{BB962C8B-B14F-4D97-AF65-F5344CB8AC3E}">
        <p14:creationId xmlns:p14="http://schemas.microsoft.com/office/powerpoint/2010/main" val="3657846489"/>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a:t>
            </a:r>
            <a:r>
              <a:rPr lang="es-ES" sz="1000" kern="0" dirty="0">
                <a:solidFill>
                  <a:srgbClr val="E06C2D"/>
                </a:solidFill>
                <a:latin typeface="DIN Next LT Pro Medium"/>
                <a:sym typeface="DIN Next LT Pro Light"/>
              </a:rPr>
              <a:t>//</a:t>
            </a:r>
            <a:r>
              <a:rPr lang="es-ES" sz="1000" kern="0" dirty="0">
                <a:solidFill>
                  <a:srgbClr val="3B6525"/>
                </a:solidFill>
                <a:latin typeface="DIN Next LT Pro Medium"/>
                <a:ea typeface="DIN Next LT Pro Light"/>
                <a:cs typeface="DIN Next LT Pro Light"/>
                <a:sym typeface="DIN Next LT Pro Light"/>
              </a:rPr>
              <a:t>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343478" y="1197823"/>
            <a:ext cx="4468735"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DIN Next LT Pro Light" panose="020B0303020203050203"/>
              </a:rPr>
              <a:t>EXPLOTACIÓN DE LOS RESULTADOS DERIVADOS DEL PROYECTO</a:t>
            </a:r>
          </a:p>
        </p:txBody>
      </p:sp>
      <p:sp>
        <p:nvSpPr>
          <p:cNvPr id="20" name="Rectángulo 19">
            <a:extLst>
              <a:ext uri="{FF2B5EF4-FFF2-40B4-BE49-F238E27FC236}">
                <a16:creationId xmlns:a16="http://schemas.microsoft.com/office/drawing/2014/main" id="{F29D97BD-BC30-4865-B704-321C1DA7DA07}"/>
              </a:ext>
            </a:extLst>
          </p:cNvPr>
          <p:cNvSpPr/>
          <p:nvPr/>
        </p:nvSpPr>
        <p:spPr>
          <a:xfrm>
            <a:off x="1278716" y="1775200"/>
            <a:ext cx="9066993" cy="4369122"/>
          </a:xfrm>
          <a:prstGeom prst="rect">
            <a:avLst/>
          </a:prstGeom>
        </p:spPr>
        <p:txBody>
          <a:bodyPr wrap="square">
            <a:noAutofit/>
          </a:bodyPr>
          <a:lstStyle/>
          <a:p>
            <a:pPr algn="just"/>
            <a:r>
              <a:rPr lang="es-ES" sz="1600" b="0" i="0" u="none" strike="noStrike" baseline="0" dirty="0">
                <a:solidFill>
                  <a:srgbClr val="000000"/>
                </a:solidFill>
                <a:latin typeface="Calibri" panose="020F0502020204030204" pitchFamily="34" charset="0"/>
              </a:rPr>
              <a:t>El </a:t>
            </a:r>
            <a:r>
              <a:rPr lang="es-ES" sz="1600" i="0" u="none" strike="noStrike" baseline="0" dirty="0">
                <a:solidFill>
                  <a:srgbClr val="000000"/>
                </a:solidFill>
                <a:latin typeface="Calibri" panose="020F0502020204030204" pitchFamily="34" charset="0"/>
              </a:rPr>
              <a:t>Beneficiario decidirá conjuntamente con la FC AECC </a:t>
            </a:r>
            <a:r>
              <a:rPr lang="es-ES" sz="1600" b="1" i="0" u="none" strike="noStrike" baseline="0" dirty="0">
                <a:solidFill>
                  <a:srgbClr val="000000"/>
                </a:solidFill>
                <a:latin typeface="Calibri" panose="020F0502020204030204" pitchFamily="34" charset="0"/>
              </a:rPr>
              <a:t>previo a la firma del Convenio </a:t>
            </a:r>
            <a:r>
              <a:rPr lang="es-ES" sz="1600" b="0" i="0" u="none" strike="noStrike" baseline="0" dirty="0">
                <a:solidFill>
                  <a:srgbClr val="000000"/>
                </a:solidFill>
                <a:latin typeface="Calibri" panose="020F0502020204030204" pitchFamily="34" charset="0"/>
              </a:rPr>
              <a:t>la forma de explotación de los resultados derivados del Proyecto, incluyendo los </a:t>
            </a:r>
            <a:r>
              <a:rPr lang="es-ES" sz="1600" b="1" i="0" u="none" strike="noStrike" baseline="0" dirty="0">
                <a:solidFill>
                  <a:srgbClr val="000000"/>
                </a:solidFill>
                <a:latin typeface="Calibri" panose="020F0502020204030204" pitchFamily="34" charset="0"/>
              </a:rPr>
              <a:t>IPR</a:t>
            </a:r>
            <a:r>
              <a:rPr lang="es-ES" sz="1600" b="0" i="0" u="none" strike="noStrike" baseline="0" dirty="0">
                <a:solidFill>
                  <a:srgbClr val="000000"/>
                </a:solidFill>
                <a:latin typeface="Calibri" panose="020F0502020204030204" pitchFamily="34" charset="0"/>
              </a:rPr>
              <a:t>, (“Resultados”) en las siguientes modalidades: </a:t>
            </a:r>
          </a:p>
          <a:p>
            <a:pPr algn="just"/>
            <a:endParaRPr lang="es-ES" sz="1600" b="0" i="0" u="none" strike="noStrike" baseline="0" dirty="0">
              <a:solidFill>
                <a:srgbClr val="000000"/>
              </a:solidFill>
              <a:latin typeface="Calibri" panose="020F0502020204030204" pitchFamily="34" charset="0"/>
            </a:endParaRPr>
          </a:p>
          <a:p>
            <a:pPr marL="342900" indent="-342900" algn="just">
              <a:buAutoNum type="alphaLcPeriod"/>
            </a:pPr>
            <a:r>
              <a:rPr lang="es-ES" sz="1600" b="0" i="0" u="none" strike="noStrike" baseline="0" dirty="0">
                <a:solidFill>
                  <a:srgbClr val="000000"/>
                </a:solidFill>
                <a:latin typeface="Calibri" panose="020F0502020204030204" pitchFamily="34" charset="0"/>
              </a:rPr>
              <a:t>Explotación directa por parte del </a:t>
            </a:r>
            <a:r>
              <a:rPr lang="es-ES" sz="1600" b="1" i="0" u="none" strike="noStrike" baseline="0" dirty="0">
                <a:solidFill>
                  <a:srgbClr val="000000"/>
                </a:solidFill>
                <a:latin typeface="Calibri" panose="020F0502020204030204" pitchFamily="34" charset="0"/>
              </a:rPr>
              <a:t>Beneficiario</a:t>
            </a:r>
            <a:r>
              <a:rPr lang="es-ES" sz="1600" b="0" i="0" u="none" strike="noStrike" baseline="0" dirty="0">
                <a:solidFill>
                  <a:srgbClr val="000000"/>
                </a:solidFill>
                <a:latin typeface="Calibri" panose="020F0502020204030204" pitchFamily="34" charset="0"/>
              </a:rPr>
              <a:t>. </a:t>
            </a:r>
          </a:p>
          <a:p>
            <a:pPr marL="342900" indent="-342900" algn="just">
              <a:buAutoNum type="alphaLcPeriod"/>
            </a:pPr>
            <a:endParaRPr lang="es-ES" sz="1600" b="0" i="0" u="none" strike="noStrike" baseline="0" dirty="0">
              <a:solidFill>
                <a:srgbClr val="000000"/>
              </a:solidFill>
              <a:latin typeface="Calibri" panose="020F0502020204030204" pitchFamily="34" charset="0"/>
            </a:endParaRPr>
          </a:p>
          <a:p>
            <a:pPr algn="just"/>
            <a:r>
              <a:rPr lang="es-ES" sz="1600" b="0" i="0" u="none" strike="noStrike" baseline="0" dirty="0">
                <a:solidFill>
                  <a:srgbClr val="000000"/>
                </a:solidFill>
                <a:latin typeface="Calibri" panose="020F0502020204030204" pitchFamily="34" charset="0"/>
              </a:rPr>
              <a:t>b. Explotación a través de un tercero por medio de la concesión por parte del </a:t>
            </a:r>
            <a:r>
              <a:rPr lang="es-ES" sz="1600" b="1" i="0" u="none" strike="noStrike" baseline="0" dirty="0">
                <a:solidFill>
                  <a:srgbClr val="000000"/>
                </a:solidFill>
                <a:latin typeface="Calibri" panose="020F0502020204030204" pitchFamily="34" charset="0"/>
              </a:rPr>
              <a:t>Beneficiario </a:t>
            </a:r>
            <a:r>
              <a:rPr lang="es-ES" sz="1600" b="0" i="0" u="none" strike="noStrike" baseline="0" dirty="0">
                <a:solidFill>
                  <a:srgbClr val="000000"/>
                </a:solidFill>
                <a:latin typeface="Calibri" panose="020F0502020204030204" pitchFamily="34" charset="0"/>
              </a:rPr>
              <a:t>de una licencia de explotación de los Resultados. </a:t>
            </a:r>
          </a:p>
          <a:p>
            <a:pPr algn="just"/>
            <a:endParaRPr lang="es-ES" sz="1600" b="0" i="0" u="none" strike="noStrike" baseline="0" dirty="0">
              <a:solidFill>
                <a:srgbClr val="000000"/>
              </a:solidFill>
              <a:latin typeface="Calibri" panose="020F0502020204030204" pitchFamily="34" charset="0"/>
            </a:endParaRPr>
          </a:p>
          <a:p>
            <a:pPr algn="just"/>
            <a:r>
              <a:rPr lang="es-ES" sz="1600" b="0" i="0" u="none" strike="noStrike" baseline="0" dirty="0">
                <a:solidFill>
                  <a:srgbClr val="000000"/>
                </a:solidFill>
                <a:latin typeface="Calibri" panose="020F0502020204030204" pitchFamily="34" charset="0"/>
              </a:rPr>
              <a:t>c. Explotación a través de la participación del </a:t>
            </a:r>
            <a:r>
              <a:rPr lang="es-ES" sz="1600" b="1" i="0" u="none" strike="noStrike" baseline="0" dirty="0">
                <a:solidFill>
                  <a:srgbClr val="000000"/>
                </a:solidFill>
                <a:latin typeface="Calibri" panose="020F0502020204030204" pitchFamily="34" charset="0"/>
              </a:rPr>
              <a:t>Beneficiario </a:t>
            </a:r>
            <a:r>
              <a:rPr lang="es-ES" sz="1600" b="0" i="0" u="none" strike="noStrike" baseline="0" dirty="0">
                <a:solidFill>
                  <a:srgbClr val="000000"/>
                </a:solidFill>
                <a:latin typeface="Calibri" panose="020F0502020204030204" pitchFamily="34" charset="0"/>
              </a:rPr>
              <a:t>en una spin-off a la que se licencien/cedan los Resultados para su explotación. </a:t>
            </a:r>
          </a:p>
          <a:p>
            <a:pPr algn="just"/>
            <a:endParaRPr lang="es-ES" sz="1600" b="0" i="0" u="none" strike="noStrike" baseline="0" dirty="0">
              <a:solidFill>
                <a:srgbClr val="000000"/>
              </a:solidFill>
              <a:latin typeface="Calibri" panose="020F0502020204030204" pitchFamily="34" charset="0"/>
            </a:endParaRPr>
          </a:p>
          <a:p>
            <a:pPr algn="just"/>
            <a:r>
              <a:rPr lang="es-ES" sz="1600" b="0" i="0" u="none" strike="noStrike" baseline="0" dirty="0">
                <a:solidFill>
                  <a:srgbClr val="000000"/>
                </a:solidFill>
                <a:latin typeface="Calibri" panose="020F0502020204030204" pitchFamily="34" charset="0"/>
              </a:rPr>
              <a:t>d. Cesión (transmisión) de los Resultados a un tercero diferente a una Spin off en la que participe el Beneficiario. </a:t>
            </a:r>
          </a:p>
          <a:p>
            <a:pPr algn="just"/>
            <a:endParaRPr lang="es-ES" sz="1600" dirty="0">
              <a:solidFill>
                <a:srgbClr val="000000"/>
              </a:solidFill>
              <a:latin typeface="Calibri" panose="020F0502020204030204" pitchFamily="34" charset="0"/>
            </a:endParaRPr>
          </a:p>
          <a:p>
            <a:pPr algn="just"/>
            <a:r>
              <a:rPr lang="es-ES" sz="1600" b="0" i="0" u="none" strike="noStrike" baseline="0" dirty="0">
                <a:solidFill>
                  <a:schemeClr val="accent4"/>
                </a:solidFill>
                <a:latin typeface="Calibri" panose="020F0502020204030204" pitchFamily="34" charset="0"/>
              </a:rPr>
              <a:t>La mera participación en esta </a:t>
            </a:r>
            <a:r>
              <a:rPr lang="es-ES" sz="1600" b="1" i="0" u="none" strike="noStrike" baseline="0" dirty="0">
                <a:solidFill>
                  <a:schemeClr val="accent4"/>
                </a:solidFill>
                <a:latin typeface="Calibri" panose="020F0502020204030204" pitchFamily="34" charset="0"/>
              </a:rPr>
              <a:t>Convocatoria </a:t>
            </a:r>
            <a:r>
              <a:rPr lang="es-ES" sz="1600" b="0" i="0" u="none" strike="noStrike" baseline="0" dirty="0">
                <a:solidFill>
                  <a:schemeClr val="accent4"/>
                </a:solidFill>
                <a:latin typeface="Calibri" panose="020F0502020204030204" pitchFamily="34" charset="0"/>
              </a:rPr>
              <a:t>no implica la cesión o licencia de los Centros participantes a la FC AECC de ningún derecho sobre sus </a:t>
            </a:r>
            <a:r>
              <a:rPr lang="es-ES" sz="1600" b="1" i="0" u="none" strike="noStrike" baseline="0" dirty="0">
                <a:solidFill>
                  <a:schemeClr val="accent4"/>
                </a:solidFill>
                <a:latin typeface="Calibri" panose="020F0502020204030204" pitchFamily="34" charset="0"/>
              </a:rPr>
              <a:t>IPR </a:t>
            </a:r>
            <a:r>
              <a:rPr lang="es-ES" sz="1600" b="0" i="0" u="none" strike="noStrike" baseline="0" dirty="0">
                <a:solidFill>
                  <a:schemeClr val="accent4"/>
                </a:solidFill>
                <a:latin typeface="Calibri" panose="020F0502020204030204" pitchFamily="34" charset="0"/>
              </a:rPr>
              <a:t>involucrados ni de los que se generen en el marco del proyecto. </a:t>
            </a:r>
          </a:p>
          <a:p>
            <a:pPr algn="just"/>
            <a:endParaRPr lang="es-ES" sz="1600" b="0" i="0" u="none" strike="noStrike" baseline="0" dirty="0">
              <a:solidFill>
                <a:srgbClr val="000000"/>
              </a:solidFill>
              <a:latin typeface="Calibri" panose="020F0502020204030204" pitchFamily="34" charset="0"/>
            </a:endParaRPr>
          </a:p>
        </p:txBody>
      </p:sp>
      <p:pic>
        <p:nvPicPr>
          <p:cNvPr id="12" name="Imagen 11">
            <a:extLst>
              <a:ext uri="{FF2B5EF4-FFF2-40B4-BE49-F238E27FC236}">
                <a16:creationId xmlns:a16="http://schemas.microsoft.com/office/drawing/2014/main" id="{597A8E20-4F67-41BD-AB0B-310A84C9D77C}"/>
              </a:ext>
            </a:extLst>
          </p:cNvPr>
          <p:cNvPicPr>
            <a:picLocks noChangeAspect="1"/>
          </p:cNvPicPr>
          <p:nvPr/>
        </p:nvPicPr>
        <p:blipFill>
          <a:blip r:embed="rId5"/>
          <a:stretch>
            <a:fillRect/>
          </a:stretch>
        </p:blipFill>
        <p:spPr>
          <a:xfrm>
            <a:off x="5537035" y="471031"/>
            <a:ext cx="1117930" cy="1262179"/>
          </a:xfrm>
          <a:prstGeom prst="rect">
            <a:avLst/>
          </a:prstGeom>
        </p:spPr>
      </p:pic>
    </p:spTree>
    <p:extLst>
      <p:ext uri="{BB962C8B-B14F-4D97-AF65-F5344CB8AC3E}">
        <p14:creationId xmlns:p14="http://schemas.microsoft.com/office/powerpoint/2010/main" val="437666783"/>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a:t>
            </a:r>
            <a:r>
              <a:rPr lang="es-ES" sz="1000" kern="0" dirty="0">
                <a:solidFill>
                  <a:srgbClr val="E06C2D"/>
                </a:solidFill>
                <a:latin typeface="DIN Next LT Pro Medium"/>
                <a:sym typeface="DIN Next LT Pro Light"/>
              </a:rPr>
              <a:t>//</a:t>
            </a:r>
            <a:r>
              <a:rPr lang="es-ES" sz="1000" kern="0" dirty="0">
                <a:solidFill>
                  <a:srgbClr val="3B6525"/>
                </a:solidFill>
                <a:latin typeface="DIN Next LT Pro Medium"/>
                <a:ea typeface="DIN Next LT Pro Light"/>
                <a:cs typeface="DIN Next LT Pro Light"/>
                <a:sym typeface="DIN Next LT Pro Light"/>
              </a:rPr>
              <a:t>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343478" y="1197823"/>
            <a:ext cx="4468735"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DIN Next LT Pro Light" panose="020B0303020203050203"/>
              </a:rPr>
              <a:t>PARTICIPACIÓN EN LOS BENEFICIOS DE LOS IPR</a:t>
            </a:r>
          </a:p>
        </p:txBody>
      </p:sp>
      <p:sp>
        <p:nvSpPr>
          <p:cNvPr id="20" name="Rectángulo 19">
            <a:extLst>
              <a:ext uri="{FF2B5EF4-FFF2-40B4-BE49-F238E27FC236}">
                <a16:creationId xmlns:a16="http://schemas.microsoft.com/office/drawing/2014/main" id="{F29D97BD-BC30-4865-B704-321C1DA7DA07}"/>
              </a:ext>
            </a:extLst>
          </p:cNvPr>
          <p:cNvSpPr/>
          <p:nvPr/>
        </p:nvSpPr>
        <p:spPr>
          <a:xfrm>
            <a:off x="1343476" y="1696194"/>
            <a:ext cx="9341301" cy="4804735"/>
          </a:xfrm>
          <a:prstGeom prst="rect">
            <a:avLst/>
          </a:prstGeom>
        </p:spPr>
        <p:txBody>
          <a:bodyPr wrap="square">
            <a:noAutofit/>
          </a:bodyPr>
          <a:lstStyle/>
          <a:p>
            <a:pPr algn="just" defTabSz="412750">
              <a:lnSpc>
                <a:spcPct val="107000"/>
              </a:lnSpc>
              <a:spcBef>
                <a:spcPts val="600"/>
              </a:spcBef>
              <a:spcAft>
                <a:spcPts val="400"/>
              </a:spcAft>
              <a:defRPr sz="1800"/>
            </a:pPr>
            <a:r>
              <a:rPr lang="es-ES" altLang="es-ES" sz="1400" dirty="0">
                <a:solidFill>
                  <a:schemeClr val="accent4"/>
                </a:solidFill>
                <a:latin typeface="DIN Next LT Pro Light" pitchFamily="1" charset="0"/>
                <a:ea typeface="MS PGothic" pitchFamily="34" charset="-128"/>
                <a:sym typeface="DIN Next LT Pro Light" pitchFamily="1" charset="0"/>
              </a:rPr>
              <a:t>La participación en la Convocatoria sí implica que los Centros participantes aceptan que, en caso de resultar </a:t>
            </a:r>
            <a:r>
              <a:rPr lang="es-ES" altLang="es-ES" sz="1400" b="1" dirty="0">
                <a:solidFill>
                  <a:schemeClr val="accent4"/>
                </a:solidFill>
                <a:latin typeface="DIN Next LT Pro Light" pitchFamily="1" charset="0"/>
                <a:ea typeface="MS PGothic" pitchFamily="34" charset="-128"/>
                <a:sym typeface="DIN Next LT Pro Light" pitchFamily="1" charset="0"/>
              </a:rPr>
              <a:t>Beneficiarios</a:t>
            </a:r>
            <a:r>
              <a:rPr lang="es-ES" altLang="es-ES" sz="1400" dirty="0">
                <a:solidFill>
                  <a:schemeClr val="accent4"/>
                </a:solidFill>
                <a:latin typeface="DIN Next LT Pro Light" pitchFamily="1" charset="0"/>
                <a:ea typeface="MS PGothic" pitchFamily="34" charset="-128"/>
                <a:sym typeface="DIN Next LT Pro Light" pitchFamily="1" charset="0"/>
              </a:rPr>
              <a:t>, la FC AECC podrá participar en los </a:t>
            </a:r>
            <a:r>
              <a:rPr lang="es-ES" altLang="es-ES" sz="1400" b="1" dirty="0">
                <a:solidFill>
                  <a:schemeClr val="accent4"/>
                </a:solidFill>
                <a:latin typeface="DIN Next LT Pro Light" pitchFamily="1" charset="0"/>
                <a:ea typeface="MS PGothic" pitchFamily="34" charset="-128"/>
                <a:sym typeface="DIN Next LT Pro Light" pitchFamily="1" charset="0"/>
              </a:rPr>
              <a:t>beneficios derivados de la explotación de los Resultados del Proyecto, incluyendo los IPR</a:t>
            </a:r>
            <a:r>
              <a:rPr lang="es-ES" altLang="es-ES" sz="1400" dirty="0">
                <a:solidFill>
                  <a:schemeClr val="accent4"/>
                </a:solidFill>
                <a:latin typeface="DIN Next LT Pro Light" pitchFamily="1" charset="0"/>
                <a:ea typeface="MS PGothic" pitchFamily="34" charset="-128"/>
                <a:sym typeface="DIN Next LT Pro Light" pitchFamily="1" charset="0"/>
              </a:rPr>
              <a:t>, en alguna de las siguientes </a:t>
            </a:r>
            <a:r>
              <a:rPr lang="es-ES" altLang="es-ES" sz="1400" b="1" dirty="0">
                <a:solidFill>
                  <a:schemeClr val="accent4"/>
                </a:solidFill>
                <a:latin typeface="DIN Next LT Pro Light" pitchFamily="1" charset="0"/>
                <a:ea typeface="MS PGothic" pitchFamily="34" charset="-128"/>
                <a:sym typeface="DIN Next LT Pro Light" pitchFamily="1" charset="0"/>
              </a:rPr>
              <a:t>modalidades</a:t>
            </a:r>
            <a:r>
              <a:rPr lang="es-ES" altLang="es-ES" sz="1400" dirty="0">
                <a:solidFill>
                  <a:schemeClr val="accent4"/>
                </a:solidFill>
                <a:latin typeface="DIN Next LT Pro Light" pitchFamily="1" charset="0"/>
                <a:ea typeface="MS PGothic" pitchFamily="34" charset="-128"/>
                <a:sym typeface="DIN Next LT Pro Light" pitchFamily="1" charset="0"/>
              </a:rPr>
              <a:t>, a decidir conjuntamente por la FC AECC y el Centro Beneficiario previamente a la firma del Convenio:</a:t>
            </a:r>
          </a:p>
          <a:p>
            <a:pPr algn="just" defTabSz="412750">
              <a:lnSpc>
                <a:spcPct val="107000"/>
              </a:lnSpc>
              <a:spcBef>
                <a:spcPts val="600"/>
              </a:spcBef>
              <a:spcAft>
                <a:spcPts val="400"/>
              </a:spcAft>
              <a:defRPr sz="1800"/>
            </a:pPr>
            <a:endParaRPr lang="es-ES" sz="1100" dirty="0">
              <a:solidFill>
                <a:schemeClr val="accent4"/>
              </a:solidFill>
              <a:latin typeface="DIN Next LT Pro Light"/>
            </a:endParaRPr>
          </a:p>
        </p:txBody>
      </p:sp>
      <p:pic>
        <p:nvPicPr>
          <p:cNvPr id="12" name="Imagen 11">
            <a:extLst>
              <a:ext uri="{FF2B5EF4-FFF2-40B4-BE49-F238E27FC236}">
                <a16:creationId xmlns:a16="http://schemas.microsoft.com/office/drawing/2014/main" id="{597A8E20-4F67-41BD-AB0B-310A84C9D77C}"/>
              </a:ext>
            </a:extLst>
          </p:cNvPr>
          <p:cNvPicPr>
            <a:picLocks noChangeAspect="1"/>
          </p:cNvPicPr>
          <p:nvPr/>
        </p:nvPicPr>
        <p:blipFill>
          <a:blip r:embed="rId5"/>
          <a:stretch>
            <a:fillRect/>
          </a:stretch>
        </p:blipFill>
        <p:spPr>
          <a:xfrm>
            <a:off x="9566847" y="398692"/>
            <a:ext cx="1117930" cy="1262179"/>
          </a:xfrm>
          <a:prstGeom prst="rect">
            <a:avLst/>
          </a:prstGeom>
        </p:spPr>
      </p:pic>
      <p:sp>
        <p:nvSpPr>
          <p:cNvPr id="10" name="CuadroTexto 9">
            <a:extLst>
              <a:ext uri="{FF2B5EF4-FFF2-40B4-BE49-F238E27FC236}">
                <a16:creationId xmlns:a16="http://schemas.microsoft.com/office/drawing/2014/main" id="{64C674B0-B6B2-4658-A792-4D0733D1B841}"/>
              </a:ext>
            </a:extLst>
          </p:cNvPr>
          <p:cNvSpPr txBox="1"/>
          <p:nvPr/>
        </p:nvSpPr>
        <p:spPr>
          <a:xfrm>
            <a:off x="1343476" y="2919878"/>
            <a:ext cx="9341301" cy="3539430"/>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just"/>
            <a:r>
              <a:rPr lang="es-ES" sz="1400" b="0" i="0" u="none" strike="noStrike" baseline="0" dirty="0">
                <a:solidFill>
                  <a:srgbClr val="00B050"/>
                </a:solidFill>
                <a:latin typeface="Calibri" panose="020F0502020204030204" pitchFamily="34" charset="0"/>
              </a:rPr>
              <a:t>1- Cesión (transmisión) de los Resultados a persona física o jurídica distinta de una Spin-off en la que participe el Beneficiario.</a:t>
            </a:r>
          </a:p>
          <a:p>
            <a:pPr algn="just"/>
            <a:r>
              <a:rPr lang="es-ES" sz="1400" b="0" i="0" u="none" strike="noStrike" baseline="0" dirty="0">
                <a:solidFill>
                  <a:srgbClr val="00B050"/>
                </a:solidFill>
                <a:latin typeface="Calibri" panose="020F0502020204030204" pitchFamily="34" charset="0"/>
              </a:rPr>
              <a:t> </a:t>
            </a:r>
          </a:p>
          <a:p>
            <a:pPr algn="just"/>
            <a:r>
              <a:rPr lang="es-ES" sz="1400" b="0" i="0" u="none" strike="noStrike" baseline="0" dirty="0">
                <a:solidFill>
                  <a:srgbClr val="000000"/>
                </a:solidFill>
                <a:latin typeface="Calibri" panose="020F0502020204030204" pitchFamily="34" charset="0"/>
              </a:rPr>
              <a:t>En caso de que el Beneficiario ceda (transmita) para su explotación los Resultados a una tercera persona física o jurídica, la FC AECC tendrá derecho a percibir un 5% del precio obtenido por dicha cesión sobre el importe de la transmisión que supere los 180.000€ de ingresos netos. </a:t>
            </a:r>
          </a:p>
          <a:p>
            <a:pPr algn="just"/>
            <a:r>
              <a:rPr lang="es-ES" sz="1400" b="0" i="0" u="none" strike="noStrike" baseline="0" dirty="0">
                <a:solidFill>
                  <a:srgbClr val="000000"/>
                </a:solidFill>
                <a:latin typeface="Calibri" panose="020F0502020204030204" pitchFamily="34" charset="0"/>
              </a:rPr>
              <a:t>A los efectos de estas Bases se entenderá por ingresos netos los ingresos brutos menos los costes de licencia. </a:t>
            </a:r>
          </a:p>
          <a:p>
            <a:pPr algn="just"/>
            <a:r>
              <a:rPr lang="es-ES" sz="1400" b="0" i="0" u="none" strike="noStrike" baseline="0" dirty="0">
                <a:solidFill>
                  <a:srgbClr val="000000"/>
                </a:solidFill>
                <a:latin typeface="Calibri" panose="020F0502020204030204" pitchFamily="34" charset="0"/>
              </a:rPr>
              <a:t>"Ingresos brutos" son todas las contraprestaciones recibidas por la licencia, transmisión o explotación directa de los Resultados por parte del Beneficiario, incluidos todos los importes abonados por el tercero como, por ejemplo, los importes a tanto alzado y gasto de mantenimiento. </a:t>
            </a:r>
          </a:p>
          <a:p>
            <a:pPr algn="just"/>
            <a:r>
              <a:rPr lang="es-ES" sz="1400" b="0" i="0" u="none" strike="noStrike" baseline="0" dirty="0">
                <a:solidFill>
                  <a:srgbClr val="000000"/>
                </a:solidFill>
                <a:latin typeface="Calibri" panose="020F0502020204030204" pitchFamily="34" charset="0"/>
              </a:rPr>
              <a:t>Los "costes de licencia" son los gastos y costes en los que incurra el Beneficiario en concepto de registro de los Resultados y del registro de la propia licencia, mantenimiento y defensa de los Resultados (incluyendo las correspondientes tasas y honorarios de profesionales). </a:t>
            </a:r>
          </a:p>
          <a:p>
            <a:pPr algn="just"/>
            <a:r>
              <a:rPr lang="es-ES" sz="1400" b="0" i="0" u="none" strike="noStrike" baseline="0" dirty="0">
                <a:solidFill>
                  <a:srgbClr val="000000"/>
                </a:solidFill>
                <a:latin typeface="Calibri" panose="020F0502020204030204" pitchFamily="34" charset="0"/>
              </a:rPr>
              <a:t>En el Convenio se establecerán a favor de la FC AECC el derecho a revisar previamente a su firma el contrato de cesión y a auditar las cuentas del Beneficiario. </a:t>
            </a:r>
          </a:p>
          <a:p>
            <a:pPr algn="just"/>
            <a:r>
              <a:rPr lang="es-ES" sz="1400" b="0" i="0" u="none" strike="noStrike" baseline="0" dirty="0">
                <a:solidFill>
                  <a:srgbClr val="000000"/>
                </a:solidFill>
                <a:latin typeface="Calibri" panose="020F0502020204030204" pitchFamily="34" charset="0"/>
              </a:rPr>
              <a:t>Dicho importe tendrá que proceder siempre de los ingresos netos obtenidos por el Beneficiario tras la cesión, sin que pueda proceder de los ingresos obtenidos por los demás cotitulares, si los hubiere. </a:t>
            </a:r>
            <a:endParaRPr lang="es-ES" sz="1400" dirty="0"/>
          </a:p>
        </p:txBody>
      </p:sp>
    </p:spTree>
    <p:extLst>
      <p:ext uri="{BB962C8B-B14F-4D97-AF65-F5344CB8AC3E}">
        <p14:creationId xmlns:p14="http://schemas.microsoft.com/office/powerpoint/2010/main" val="1663881129"/>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a:t>
            </a:r>
            <a:r>
              <a:rPr lang="es-ES" sz="1000" kern="0" dirty="0">
                <a:solidFill>
                  <a:srgbClr val="E06C2D"/>
                </a:solidFill>
                <a:latin typeface="DIN Next LT Pro Medium"/>
                <a:sym typeface="DIN Next LT Pro Light"/>
              </a:rPr>
              <a:t>//</a:t>
            </a:r>
            <a:r>
              <a:rPr lang="es-ES" sz="1000" kern="0" dirty="0">
                <a:solidFill>
                  <a:srgbClr val="3B6525"/>
                </a:solidFill>
                <a:latin typeface="DIN Next LT Pro Medium"/>
                <a:ea typeface="DIN Next LT Pro Light"/>
                <a:cs typeface="DIN Next LT Pro Light"/>
                <a:sym typeface="DIN Next LT Pro Light"/>
              </a:rPr>
              <a:t>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343478" y="1197823"/>
            <a:ext cx="4468735"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DIN Next LT Pro Light" panose="020B0303020203050203"/>
              </a:rPr>
              <a:t>PARTICIPACIÓN EN LOS BENEFICIOS DE LOS IPR</a:t>
            </a:r>
          </a:p>
        </p:txBody>
      </p:sp>
      <p:sp>
        <p:nvSpPr>
          <p:cNvPr id="20" name="Rectángulo 19">
            <a:extLst>
              <a:ext uri="{FF2B5EF4-FFF2-40B4-BE49-F238E27FC236}">
                <a16:creationId xmlns:a16="http://schemas.microsoft.com/office/drawing/2014/main" id="{F29D97BD-BC30-4865-B704-321C1DA7DA07}"/>
              </a:ext>
            </a:extLst>
          </p:cNvPr>
          <p:cNvSpPr/>
          <p:nvPr/>
        </p:nvSpPr>
        <p:spPr>
          <a:xfrm>
            <a:off x="1343476" y="1612254"/>
            <a:ext cx="9341301" cy="4804735"/>
          </a:xfrm>
          <a:prstGeom prst="rect">
            <a:avLst/>
          </a:prstGeom>
        </p:spPr>
        <p:txBody>
          <a:bodyPr wrap="square">
            <a:noAutofit/>
          </a:bodyPr>
          <a:lstStyle/>
          <a:p>
            <a:pPr algn="just" defTabSz="412750">
              <a:lnSpc>
                <a:spcPct val="107000"/>
              </a:lnSpc>
              <a:spcBef>
                <a:spcPts val="600"/>
              </a:spcBef>
              <a:spcAft>
                <a:spcPts val="400"/>
              </a:spcAft>
              <a:defRPr sz="1800"/>
            </a:pPr>
            <a:endParaRPr lang="es-ES" sz="1100" dirty="0">
              <a:solidFill>
                <a:schemeClr val="accent4"/>
              </a:solidFill>
              <a:latin typeface="DIN Next LT Pro Light"/>
            </a:endParaRPr>
          </a:p>
        </p:txBody>
      </p:sp>
      <p:pic>
        <p:nvPicPr>
          <p:cNvPr id="12" name="Imagen 11">
            <a:extLst>
              <a:ext uri="{FF2B5EF4-FFF2-40B4-BE49-F238E27FC236}">
                <a16:creationId xmlns:a16="http://schemas.microsoft.com/office/drawing/2014/main" id="{597A8E20-4F67-41BD-AB0B-310A84C9D77C}"/>
              </a:ext>
            </a:extLst>
          </p:cNvPr>
          <p:cNvPicPr>
            <a:picLocks noChangeAspect="1"/>
          </p:cNvPicPr>
          <p:nvPr/>
        </p:nvPicPr>
        <p:blipFill>
          <a:blip r:embed="rId5"/>
          <a:stretch>
            <a:fillRect/>
          </a:stretch>
        </p:blipFill>
        <p:spPr>
          <a:xfrm>
            <a:off x="9566847" y="350075"/>
            <a:ext cx="1117930" cy="1262179"/>
          </a:xfrm>
          <a:prstGeom prst="rect">
            <a:avLst/>
          </a:prstGeom>
        </p:spPr>
      </p:pic>
      <p:sp>
        <p:nvSpPr>
          <p:cNvPr id="10" name="CuadroTexto 9">
            <a:extLst>
              <a:ext uri="{FF2B5EF4-FFF2-40B4-BE49-F238E27FC236}">
                <a16:creationId xmlns:a16="http://schemas.microsoft.com/office/drawing/2014/main" id="{64C674B0-B6B2-4658-A792-4D0733D1B841}"/>
              </a:ext>
            </a:extLst>
          </p:cNvPr>
          <p:cNvSpPr txBox="1"/>
          <p:nvPr/>
        </p:nvSpPr>
        <p:spPr>
          <a:xfrm>
            <a:off x="1343475" y="1584897"/>
            <a:ext cx="9341301" cy="483209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just"/>
            <a:r>
              <a:rPr lang="es-ES" sz="1400" b="0" i="0" u="none" strike="noStrike" baseline="0" dirty="0">
                <a:solidFill>
                  <a:srgbClr val="00B050"/>
                </a:solidFill>
                <a:latin typeface="Calibri" panose="020F0502020204030204" pitchFamily="34" charset="0"/>
              </a:rPr>
              <a:t>2- Regalías derivadas de la explotación directa del Beneficiario o a través de una licencia de explotación a un tercero. </a:t>
            </a:r>
          </a:p>
          <a:p>
            <a:pPr algn="just"/>
            <a:endParaRPr lang="es-ES" sz="1400" b="0" i="0" u="none" strike="noStrike" baseline="0" dirty="0">
              <a:solidFill>
                <a:srgbClr val="000000"/>
              </a:solidFill>
              <a:latin typeface="Calibri" panose="020F0502020204030204" pitchFamily="34" charset="0"/>
            </a:endParaRPr>
          </a:p>
          <a:p>
            <a:pPr algn="just"/>
            <a:r>
              <a:rPr lang="es-ES" sz="1400" b="0" i="0" u="none" strike="noStrike" baseline="0" dirty="0">
                <a:solidFill>
                  <a:srgbClr val="000000"/>
                </a:solidFill>
                <a:latin typeface="Calibri" panose="020F0502020204030204" pitchFamily="34" charset="0"/>
              </a:rPr>
              <a:t>En caso de que el Beneficiario explote los Resultados del Proyecto directamente o a través de una tercera persona física o jurídica tras la concesión de una licencia, y los ingresos netos superen los 180.000€, la FC AECC tendrá derecho a percibir un 10% anual de los ingresos netos derivados de dicha explotación, </a:t>
            </a:r>
          </a:p>
          <a:p>
            <a:pPr algn="just"/>
            <a:r>
              <a:rPr lang="es-ES" sz="1400" b="0" i="0" u="none" strike="noStrike" baseline="0" dirty="0">
                <a:solidFill>
                  <a:srgbClr val="000000"/>
                </a:solidFill>
                <a:latin typeface="Calibri" panose="020F0502020204030204" pitchFamily="34" charset="0"/>
              </a:rPr>
              <a:t>Por su parte, en el Convenio se establecerán a favor de la FC AECC el derecho a revisar previamente a su firma los contratos de licencia y a auditar las cuentas del Beneficiario. </a:t>
            </a:r>
          </a:p>
          <a:p>
            <a:pPr algn="just"/>
            <a:r>
              <a:rPr lang="es-ES" sz="1400" b="0" i="0" u="none" strike="noStrike" baseline="0" dirty="0">
                <a:solidFill>
                  <a:srgbClr val="000000"/>
                </a:solidFill>
                <a:latin typeface="Calibri" panose="020F0502020204030204" pitchFamily="34" charset="0"/>
              </a:rPr>
              <a:t>Dicho importe tendrá que proceder siempre de los ingresos netos obtenidos por el Beneficiario, sin que pueda proceder de los ingresos obtenidos por los demás cotitulares, si los hubiere. </a:t>
            </a:r>
          </a:p>
          <a:p>
            <a:pPr algn="just"/>
            <a:endParaRPr lang="es-ES" sz="1400" b="0" i="0" u="none" strike="noStrike" baseline="0" dirty="0">
              <a:solidFill>
                <a:srgbClr val="000000"/>
              </a:solidFill>
              <a:latin typeface="Calibri" panose="020F0502020204030204" pitchFamily="34" charset="0"/>
            </a:endParaRPr>
          </a:p>
          <a:p>
            <a:pPr algn="just"/>
            <a:r>
              <a:rPr lang="es-ES" sz="1400" b="0" i="0" u="none" strike="noStrike" baseline="0" dirty="0">
                <a:solidFill>
                  <a:srgbClr val="00B050"/>
                </a:solidFill>
                <a:latin typeface="Calibri" panose="020F0502020204030204" pitchFamily="34" charset="0"/>
              </a:rPr>
              <a:t>3- Participación del 1% en el capital social de una Spin-off que explote los Resultados. </a:t>
            </a:r>
          </a:p>
          <a:p>
            <a:pPr algn="just"/>
            <a:endParaRPr lang="es-ES" sz="1400" b="0" i="0" u="none" strike="noStrike" baseline="0" dirty="0">
              <a:solidFill>
                <a:srgbClr val="000000"/>
              </a:solidFill>
              <a:latin typeface="Calibri" panose="020F0502020204030204" pitchFamily="34" charset="0"/>
            </a:endParaRPr>
          </a:p>
          <a:p>
            <a:pPr algn="just"/>
            <a:r>
              <a:rPr lang="es-ES" sz="1400" b="0" i="0" u="none" strike="noStrike" baseline="0" dirty="0">
                <a:solidFill>
                  <a:srgbClr val="000000"/>
                </a:solidFill>
                <a:latin typeface="Calibri" panose="020F0502020204030204" pitchFamily="34" charset="0"/>
              </a:rPr>
              <a:t>En el caso de que los Resultados vayan a ser explotados por una spin-off participada por el Beneficiario previo otorgamiento de la cesión de los Resultados o de una licencia de explotación, el Beneficiario se obliga a transmitir a la FC AECC el 1% de sus participaciones sociales en el capital social de la Spin off. En tal caso, el Beneficiario asumirá todos los costes que conlleve dicha transmisión a la FC AECC. Este derecho lo tendrá la FC AECC incluso en el supuesto de que se haya optado previamente por la alternativa 2 de participación en los beneficios derivados de la explotación de los Resultados antes regulada, habiéndose iniciado la explotación de conformidad con dicha opción. </a:t>
            </a:r>
          </a:p>
          <a:p>
            <a:pPr algn="just"/>
            <a:r>
              <a:rPr lang="es-ES" sz="1400" b="0" i="0" u="none" strike="noStrike" baseline="0" dirty="0">
                <a:solidFill>
                  <a:srgbClr val="000000"/>
                </a:solidFill>
                <a:latin typeface="Calibri" panose="020F0502020204030204" pitchFamily="34" charset="0"/>
              </a:rPr>
              <a:t>El Beneficiario se asegurará de que la spin-off y sus socios conozcan y acepten expresamente los derechos aquí concedidos a la FC AECC, así como de que suscriban toda la documentación societaria y/o contractual que se precise a tal efecto (incluyendo el otorgamiento de la renuncia del derecho a adquisición o suscripción preferente si fuese menester). La spin-off creada deberá ser una sociedad limitada o anónima y en ningún caso la FC AECC podrá tener una participación mayoritaria en la misma. </a:t>
            </a:r>
            <a:endParaRPr lang="es-ES" sz="1400" dirty="0"/>
          </a:p>
        </p:txBody>
      </p:sp>
    </p:spTree>
    <p:extLst>
      <p:ext uri="{BB962C8B-B14F-4D97-AF65-F5344CB8AC3E}">
        <p14:creationId xmlns:p14="http://schemas.microsoft.com/office/powerpoint/2010/main" val="48963286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a:t>
            </a:r>
            <a:r>
              <a:rPr lang="es-ES" sz="1000" kern="0" dirty="0">
                <a:solidFill>
                  <a:srgbClr val="E06C2D"/>
                </a:solidFill>
                <a:latin typeface="DIN Next LT Pro Medium"/>
                <a:sym typeface="DIN Next LT Pro Light"/>
              </a:rPr>
              <a:t>//</a:t>
            </a:r>
            <a:r>
              <a:rPr lang="es-ES" sz="1000" kern="0" dirty="0">
                <a:solidFill>
                  <a:srgbClr val="3B6525"/>
                </a:solidFill>
                <a:latin typeface="DIN Next LT Pro Medium"/>
                <a:ea typeface="DIN Next LT Pro Light"/>
                <a:cs typeface="DIN Next LT Pro Light"/>
                <a:sym typeface="DIN Next LT Pro Light"/>
              </a:rPr>
              <a:t>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201</a:t>
            </a:r>
            <a:r>
              <a:rPr lang="es-ES" sz="1000" kern="0" dirty="0">
                <a:solidFill>
                  <a:srgbClr val="E06C2D"/>
                </a:solidFill>
                <a:latin typeface="DIN Next LT Pro Medium"/>
                <a:ea typeface="DIN Next LT Pro Light"/>
                <a:cs typeface="DIN Next LT Pro Light"/>
                <a:sym typeface="DIN Next LT Pro Light"/>
              </a:rPr>
              <a:t>9</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371540" y="1092873"/>
            <a:ext cx="4468735"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DIN Next LT Pro Light" panose="020B0303020203050203"/>
              </a:rPr>
              <a:t>PARTICIPACIÓN EN LOS BENEFICIOS DE LOS IPR</a:t>
            </a:r>
          </a:p>
        </p:txBody>
      </p:sp>
      <p:sp>
        <p:nvSpPr>
          <p:cNvPr id="22" name="Rectángulo 21">
            <a:extLst>
              <a:ext uri="{FF2B5EF4-FFF2-40B4-BE49-F238E27FC236}">
                <a16:creationId xmlns:a16="http://schemas.microsoft.com/office/drawing/2014/main" id="{A21A3A21-326E-4063-BFFE-817F1FD7E837}"/>
              </a:ext>
            </a:extLst>
          </p:cNvPr>
          <p:cNvSpPr/>
          <p:nvPr/>
        </p:nvSpPr>
        <p:spPr>
          <a:xfrm>
            <a:off x="1343478" y="1853934"/>
            <a:ext cx="9438822" cy="4666662"/>
          </a:xfrm>
          <a:prstGeom prst="rect">
            <a:avLst/>
          </a:prstGeom>
        </p:spPr>
        <p:txBody>
          <a:bodyPr wrap="square">
            <a:spAutoFit/>
          </a:bodyPr>
          <a:lstStyle/>
          <a:p>
            <a:pPr lvl="0"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a. Abstenerse de celebrar acuerdos y/o a realizar cualquier tipo de explotación de los IPR vinculados al Proyecto y de los Resultados, así como de llevar a cabo cualquier actuación que, por acción u omisión, pueda obstaculizar o impedir el cumplimiento de las reglas previstas en esta Convocatoria y en el Convenio, por parte del Beneficiario, de los cotitulares de los IPR involucrados o de sus sucesores o cesionarios.</a:t>
            </a:r>
          </a:p>
          <a:p>
            <a:pPr lvl="0"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b. Mantener a la FC AECC informada sobre cualquier explotación de los IPR involucrados y de los Resultados, proporcionarle cualquier información o documentación necesaria para permitirle ejercitar su derecho de participación en los beneficios, incluyendo, sin limitación, una copia de los acuerdos suscritos con terceros y toda la documentación contable y de apoyo que pueda ser razonablemente solicitada por la FC AECC para los objetivos antes mencionados (por ejemplo, libros de contabilidad, detalles sobre royalties u otros pagos; sobre licencias, el volumen de ventas o información de ventas netas, etc.).	</a:t>
            </a:r>
          </a:p>
          <a:p>
            <a:pPr lvl="0"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g. En relación con la protección y defensa de los IPR asociados y de los Resultados el Beneficiario y, en su caso, el cotitular de los mismos, estarán obligados a conservar y mantener los mismos al menos durante la vigencia de la Ayuda Económica adoptando las siguientes medidas:</a:t>
            </a:r>
          </a:p>
          <a:p>
            <a:pPr lvl="1"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1. No divulgar ninguna información que pueda comprometer la correcta protección de los IPR involucrados y de los Resultados.</a:t>
            </a:r>
          </a:p>
          <a:p>
            <a:pPr lvl="1"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2. Encargarse del proceso de registro de los IPR involucrados y de los Resultados, así como de mantenerlos dentro del territorio relevante y ante cualquier organismo competente.</a:t>
            </a:r>
          </a:p>
          <a:p>
            <a:pPr lvl="1"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3. Defender los IPR involucrados y los Resultados frente a cualquier infracción por terceros.</a:t>
            </a:r>
          </a:p>
          <a:p>
            <a:pPr lvl="1"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4. Defender los IPR involucrados y los Resultados frente a cualquier reclamación por parte de terceros alegando infracción de derechos previos y/o alegando la nulidad de los mismos.</a:t>
            </a:r>
          </a:p>
          <a:p>
            <a:pPr lvl="1"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rPr>
              <a:t>5. Informar a la Fundación Científica AECC de forma inmediata, en caso de tener conocimiento de la infracción de los IPR involucrados y de los Resultados por parte de terceros y/o de recibir cualquier reclamación.</a:t>
            </a:r>
          </a:p>
        </p:txBody>
      </p:sp>
      <p:sp>
        <p:nvSpPr>
          <p:cNvPr id="23" name="Shape 55">
            <a:extLst>
              <a:ext uri="{FF2B5EF4-FFF2-40B4-BE49-F238E27FC236}">
                <a16:creationId xmlns:a16="http://schemas.microsoft.com/office/drawing/2014/main" id="{98B7C71B-6704-44D0-B87D-1C534FDD8109}"/>
              </a:ext>
            </a:extLst>
          </p:cNvPr>
          <p:cNvSpPr/>
          <p:nvPr/>
        </p:nvSpPr>
        <p:spPr>
          <a:xfrm>
            <a:off x="1164142" y="2887378"/>
            <a:ext cx="3690214"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endParaRPr sz="1200" b="1" dirty="0">
              <a:solidFill>
                <a:srgbClr val="ED7131"/>
              </a:solidFill>
              <a:latin typeface="DIN Next LT Pro Light" panose="020B0303020203050203"/>
              <a:ea typeface="+mn-ea"/>
              <a:cs typeface="+mn-cs"/>
            </a:endParaRPr>
          </a:p>
        </p:txBody>
      </p:sp>
      <p:sp>
        <p:nvSpPr>
          <p:cNvPr id="29" name="Shape 202">
            <a:extLst>
              <a:ext uri="{FF2B5EF4-FFF2-40B4-BE49-F238E27FC236}">
                <a16:creationId xmlns:a16="http://schemas.microsoft.com/office/drawing/2014/main" id="{26B9FFFE-A758-489F-9FD3-3E30AD073B8D}"/>
              </a:ext>
            </a:extLst>
          </p:cNvPr>
          <p:cNvSpPr>
            <a:spLocks noChangeArrowheads="1"/>
          </p:cNvSpPr>
          <p:nvPr/>
        </p:nvSpPr>
        <p:spPr bwMode="auto">
          <a:xfrm>
            <a:off x="1343478" y="1421575"/>
            <a:ext cx="498915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nSpc>
                <a:spcPct val="100000"/>
              </a:lnSpc>
              <a:spcBef>
                <a:spcPct val="0"/>
              </a:spcBef>
              <a:buClr>
                <a:srgbClr val="FF6600"/>
              </a:buClr>
              <a:buSzPct val="160000"/>
              <a:buNone/>
            </a:pPr>
            <a:r>
              <a:rPr lang="es-ES" altLang="es-ES" sz="1800" b="1" dirty="0">
                <a:solidFill>
                  <a:srgbClr val="27671A"/>
                </a:solidFill>
                <a:latin typeface="DIN Next LT Pro Light" pitchFamily="1" charset="0"/>
                <a:sym typeface="DIN Next LT Pro Light" pitchFamily="1" charset="0"/>
              </a:rPr>
              <a:t>Obligaciones del Beneficiario y Protección del IPR</a:t>
            </a:r>
          </a:p>
        </p:txBody>
      </p:sp>
    </p:spTree>
    <p:extLst>
      <p:ext uri="{BB962C8B-B14F-4D97-AF65-F5344CB8AC3E}">
        <p14:creationId xmlns:p14="http://schemas.microsoft.com/office/powerpoint/2010/main" val="3045763951"/>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royect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14" y="386335"/>
            <a:ext cx="493471" cy="493471"/>
          </a:xfrm>
          <a:prstGeom prst="rect">
            <a:avLst/>
          </a:prstGeom>
        </p:spPr>
      </p:pic>
      <p:pic>
        <p:nvPicPr>
          <p:cNvPr id="40" name="pasted-image.pdf"/>
          <p:cNvPicPr/>
          <p:nvPr/>
        </p:nvPicPr>
        <p:blipFill>
          <a:blip r:embed="rId4"/>
          <a:stretch>
            <a:fillRect/>
          </a:stretch>
        </p:blipFill>
        <p:spPr>
          <a:xfrm>
            <a:off x="10684779" y="471031"/>
            <a:ext cx="865517" cy="334951"/>
          </a:xfrm>
          <a:prstGeom prst="rect">
            <a:avLst/>
          </a:prstGeom>
          <a:ln w="12700">
            <a:miter lim="400000"/>
          </a:ln>
        </p:spPr>
      </p:pic>
      <p:sp>
        <p:nvSpPr>
          <p:cNvPr id="46" name="Shape 46"/>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48" name="Shape 48"/>
          <p:cNvSpPr/>
          <p:nvPr/>
        </p:nvSpPr>
        <p:spPr>
          <a:xfrm>
            <a:off x="-817034" y="3079704"/>
            <a:ext cx="93225" cy="93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blipFill>
          <a:ln w="12700">
            <a:miter lim="400000"/>
          </a:ln>
        </p:spPr>
        <p:txBody>
          <a:bodyPr lIns="0" tIns="0" rIns="0" bIns="0" anchor="ctr"/>
          <a:lstStyle/>
          <a:p>
            <a:pPr algn="ctr" defTabSz="412750">
              <a:defRPr sz="3200">
                <a:solidFill>
                  <a:srgbClr val="E06C2D"/>
                </a:solidFill>
              </a:defRPr>
            </a:pPr>
            <a:endParaRPr sz="1600" kern="0">
              <a:solidFill>
                <a:srgbClr val="E06C2D"/>
              </a:solidFill>
              <a:latin typeface="DIN Next LT Pro Medium"/>
              <a:sym typeface="Helvetica Light"/>
            </a:endParaRPr>
          </a:p>
        </p:txBody>
      </p:sp>
      <p:sp>
        <p:nvSpPr>
          <p:cNvPr id="58" name="Shape 58"/>
          <p:cNvSpPr/>
          <p:nvPr/>
        </p:nvSpPr>
        <p:spPr>
          <a:xfrm>
            <a:off x="1581944" y="535914"/>
            <a:ext cx="4969074" cy="20518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a:defRPr sz="1800"/>
            </a:pPr>
            <a:r>
              <a:rPr sz="1000" kern="0" dirty="0">
                <a:solidFill>
                  <a:srgbClr val="E06C2D"/>
                </a:solidFill>
                <a:latin typeface="DIN Next LT Pro Medium"/>
                <a:ea typeface="DIN Next LT Pro Light"/>
                <a:cs typeface="DIN Next LT Pro Light"/>
                <a:sym typeface="DIN Next LT Pro Light"/>
              </a:rPr>
              <a:t>AECC</a:t>
            </a:r>
            <a:r>
              <a:rPr lang="es-ES" sz="1000" kern="0" dirty="0">
                <a:solidFill>
                  <a:srgbClr val="E06C2D"/>
                </a:solidFill>
                <a:latin typeface="DIN Next LT Pro Medium"/>
                <a:ea typeface="DIN Next LT Pro Light"/>
                <a:cs typeface="DIN Next LT Pro Light"/>
                <a:sym typeface="DIN Next LT Pro Light"/>
              </a:rPr>
              <a:t>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sp>
        <p:nvSpPr>
          <p:cNvPr id="29" name="Shape 55">
            <a:extLst>
              <a:ext uri="{FF2B5EF4-FFF2-40B4-BE49-F238E27FC236}">
                <a16:creationId xmlns:a16="http://schemas.microsoft.com/office/drawing/2014/main" id="{3B3C4E11-1D14-4871-9C49-57216888E2A0}"/>
              </a:ext>
            </a:extLst>
          </p:cNvPr>
          <p:cNvSpPr/>
          <p:nvPr/>
        </p:nvSpPr>
        <p:spPr>
          <a:xfrm>
            <a:off x="1447387" y="1175956"/>
            <a:ext cx="8778281"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DIN Next LT Pro Light" panose="020B0303020203050203"/>
                <a:ea typeface="+mn-ea"/>
                <a:cs typeface="+mn-cs"/>
              </a:rPr>
              <a:t>CONSECUENCIAS DE LA TERMINACIÓN DE LA RELACIÓN LABORAL ENTRE EL COORDINADOR DEL PROYECTO Y/O EL IP Y EL BENEFICIARIO </a:t>
            </a:r>
          </a:p>
        </p:txBody>
      </p:sp>
      <p:sp>
        <p:nvSpPr>
          <p:cNvPr id="30" name="Rectángulo 29">
            <a:extLst>
              <a:ext uri="{FF2B5EF4-FFF2-40B4-BE49-F238E27FC236}">
                <a16:creationId xmlns:a16="http://schemas.microsoft.com/office/drawing/2014/main" id="{DF76FF33-9281-4EEE-98AB-85AA895C949C}"/>
              </a:ext>
            </a:extLst>
          </p:cNvPr>
          <p:cNvSpPr/>
          <p:nvPr/>
        </p:nvSpPr>
        <p:spPr>
          <a:xfrm>
            <a:off x="1447389" y="1517802"/>
            <a:ext cx="8666878" cy="2711512"/>
          </a:xfrm>
          <a:prstGeom prst="rect">
            <a:avLst/>
          </a:prstGeom>
        </p:spPr>
        <p:txBody>
          <a:bodyPr wrap="square">
            <a:spAutoFit/>
          </a:bodyPr>
          <a:lstStyle/>
          <a:p>
            <a:pPr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sym typeface="Helvetica Light"/>
              </a:rPr>
              <a:t>En caso de terminación de la relación laboral entre el Coordinador del proyecto o el Investigador Principal y el Beneficiario entre el periodo de presentación de la Solicitud y la firma del Convenio, la FC AECC decidirá caso por caso si la Solicitud sigue siendo eligible para lo cual valorará si otro miembro del Equipo de Trabajo pueda satisfactoriamente asumir el papel del miembro que ha terminado su relación laboral con el Beneficiario.</a:t>
            </a:r>
          </a:p>
          <a:p>
            <a:pPr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sym typeface="Helvetica Light"/>
              </a:rPr>
              <a:t>En el supuesto de que, una vez firmado el Convenio se produjera la terminación de la relación laboral entre el Coordinador del proyecto y/o el IP y el Beneficiario y, como consecuencia de ello, el Proyecto se desvinculase del Centro Beneficiario, la FC AECC tendrá la facultad de resolver de forma anticipada el Convenio con suspensión inmediata y definitiva de la Ayuda Económica adjudicada y obligación por parte del Beneficiario de devolver los importes percibidos y no gastados.</a:t>
            </a:r>
          </a:p>
          <a:p>
            <a:pPr algn="just" defTabSz="412750">
              <a:lnSpc>
                <a:spcPct val="107000"/>
              </a:lnSpc>
              <a:spcBef>
                <a:spcPts val="600"/>
              </a:spcBef>
              <a:spcAft>
                <a:spcPts val="400"/>
              </a:spcAft>
              <a:defRPr sz="1800"/>
            </a:pPr>
            <a:r>
              <a:rPr lang="es-ES" sz="1200" kern="0" dirty="0">
                <a:solidFill>
                  <a:schemeClr val="bg2">
                    <a:lumMod val="50000"/>
                  </a:schemeClr>
                </a:solidFill>
                <a:latin typeface="DIN Next LT Pro Medium"/>
                <a:cs typeface="Times New Roman" panose="02020603050405020304" pitchFamily="18" charset="0"/>
                <a:sym typeface="Helvetica Light"/>
              </a:rPr>
              <a:t>En el caso de que, durante la vigencia del Convenio, se produzca la terminación de la relación laboral entre el Coordinador del proyecto y/o el IP y el Beneficiario, continuando la ejecución del Proyecto a cargo del Beneficiario, la FC AECC tendrá la facultad de resolver de forma anticipada el Convenio si el Beneficiario en el plazo máximo de un mes no propone a una persona que pueda sustituir al Coordinador del proyecto o al IP y que la FC AECC/AECC considere apto para ejecutar sus funciones.</a:t>
            </a:r>
          </a:p>
        </p:txBody>
      </p:sp>
      <p:sp>
        <p:nvSpPr>
          <p:cNvPr id="25" name="Shape 207">
            <a:extLst>
              <a:ext uri="{FF2B5EF4-FFF2-40B4-BE49-F238E27FC236}">
                <a16:creationId xmlns:a16="http://schemas.microsoft.com/office/drawing/2014/main" id="{15549B10-8074-426C-B51C-058047E5E12F}"/>
              </a:ext>
            </a:extLst>
          </p:cNvPr>
          <p:cNvSpPr>
            <a:spLocks noChangeArrowheads="1"/>
          </p:cNvSpPr>
          <p:nvPr/>
        </p:nvSpPr>
        <p:spPr bwMode="auto">
          <a:xfrm>
            <a:off x="4628446" y="5248014"/>
            <a:ext cx="4738688"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a:lnSpc>
                <a:spcPct val="100000"/>
              </a:lnSpc>
              <a:spcBef>
                <a:spcPct val="0"/>
              </a:spcBef>
              <a:buNone/>
            </a:pPr>
            <a:r>
              <a:rPr lang="es-ES" altLang="es-ES" sz="2000" dirty="0">
                <a:solidFill>
                  <a:srgbClr val="68696B"/>
                </a:solidFill>
                <a:latin typeface="DIN Next LT Pro Light" pitchFamily="1" charset="0"/>
                <a:sym typeface="DIN Next LT Pro Light" pitchFamily="1" charset="0"/>
              </a:rPr>
              <a:t>PROMOVEMOS Y FINANCIAMOS IDEAS ORIGINALES, INNOVADORAS Y CREATIVAS</a:t>
            </a:r>
          </a:p>
        </p:txBody>
      </p:sp>
      <p:pic>
        <p:nvPicPr>
          <p:cNvPr id="26" name="Picture 63" descr="f1.png">
            <a:extLst>
              <a:ext uri="{FF2B5EF4-FFF2-40B4-BE49-F238E27FC236}">
                <a16:creationId xmlns:a16="http://schemas.microsoft.com/office/drawing/2014/main" id="{FA342315-2E02-49CF-B1D4-CF4B2D07ED26}"/>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06027" y="4720567"/>
            <a:ext cx="661107" cy="1301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Shape 207">
            <a:extLst>
              <a:ext uri="{FF2B5EF4-FFF2-40B4-BE49-F238E27FC236}">
                <a16:creationId xmlns:a16="http://schemas.microsoft.com/office/drawing/2014/main" id="{0382BEE4-B9CA-4ACC-AB16-847081D05E37}"/>
              </a:ext>
            </a:extLst>
          </p:cNvPr>
          <p:cNvSpPr>
            <a:spLocks noChangeArrowheads="1"/>
          </p:cNvSpPr>
          <p:nvPr/>
        </p:nvSpPr>
        <p:spPr bwMode="auto">
          <a:xfrm>
            <a:off x="3396783" y="5371125"/>
            <a:ext cx="1708502" cy="471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lvl1pPr>
              <a:lnSpc>
                <a:spcPct val="90000"/>
              </a:lnSpc>
              <a:spcBef>
                <a:spcPts val="1000"/>
              </a:spcBef>
              <a:buFont typeface="Arial" pitchFamily="34" charset="0"/>
              <a:buChar char="•"/>
              <a:defRPr sz="2800">
                <a:solidFill>
                  <a:schemeClr val="tx1"/>
                </a:solidFill>
                <a:latin typeface="Calibri" pitchFamily="34" charset="0"/>
                <a:ea typeface="MS PGothic" pitchFamily="34" charset="-128"/>
              </a:defRPr>
            </a:lvl1pPr>
            <a:lvl2pPr marL="742950" indent="-285750">
              <a:lnSpc>
                <a:spcPct val="90000"/>
              </a:lnSpc>
              <a:spcBef>
                <a:spcPts val="500"/>
              </a:spcBef>
              <a:buFont typeface="Arial" pitchFamily="34" charset="0"/>
              <a:buChar char="•"/>
              <a:defRPr sz="2400">
                <a:solidFill>
                  <a:schemeClr val="tx1"/>
                </a:solidFill>
                <a:latin typeface="Calibri" pitchFamily="34" charset="0"/>
                <a:ea typeface="MS PGothic" pitchFamily="34" charset="-128"/>
              </a:defRPr>
            </a:lvl2pPr>
            <a:lvl3pPr marL="1143000" indent="-228600">
              <a:lnSpc>
                <a:spcPct val="90000"/>
              </a:lnSpc>
              <a:spcBef>
                <a:spcPts val="500"/>
              </a:spcBef>
              <a:buFont typeface="Arial" pitchFamily="34" charset="0"/>
              <a:buChar char="•"/>
              <a:defRPr sz="2000">
                <a:solidFill>
                  <a:schemeClr val="tx1"/>
                </a:solidFill>
                <a:latin typeface="Calibri" pitchFamily="34" charset="0"/>
                <a:ea typeface="MS PGothic" pitchFamily="34" charset="-128"/>
              </a:defRPr>
            </a:lvl3pPr>
            <a:lvl4pPr marL="1600200" indent="-228600">
              <a:lnSpc>
                <a:spcPct val="90000"/>
              </a:lnSpc>
              <a:spcBef>
                <a:spcPts val="500"/>
              </a:spcBef>
              <a:buFont typeface="Arial" pitchFamily="34" charset="0"/>
              <a:buChar char="•"/>
              <a:defRPr>
                <a:solidFill>
                  <a:schemeClr val="tx1"/>
                </a:solidFill>
                <a:latin typeface="Calibri" pitchFamily="34" charset="0"/>
                <a:ea typeface="MS PGothic" pitchFamily="34" charset="-128"/>
              </a:defRPr>
            </a:lvl4pPr>
            <a:lvl5pPr marL="2057400" indent="-228600">
              <a:lnSpc>
                <a:spcPct val="90000"/>
              </a:lnSpc>
              <a:spcBef>
                <a:spcPts val="500"/>
              </a:spcBef>
              <a:buFont typeface="Arial" pitchFamily="34" charset="0"/>
              <a:buChar char="•"/>
              <a:defRPr>
                <a:solidFill>
                  <a:schemeClr val="tx1"/>
                </a:solidFill>
                <a:latin typeface="Calibri" pitchFamily="34" charset="0"/>
                <a:ea typeface="MS PGothic" pitchFamily="34" charset="-128"/>
              </a:defRPr>
            </a:lvl5pPr>
            <a:lvl6pPr marL="25146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6pPr>
            <a:lvl7pPr marL="29718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7pPr>
            <a:lvl8pPr marL="34290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8pPr>
            <a:lvl9pPr marL="3886200" indent="-228600" eaLnBrk="0" fontAlgn="base" hangingPunct="0">
              <a:lnSpc>
                <a:spcPct val="90000"/>
              </a:lnSpc>
              <a:spcBef>
                <a:spcPts val="500"/>
              </a:spcBef>
              <a:spcAft>
                <a:spcPct val="0"/>
              </a:spcAft>
              <a:buFont typeface="Arial" pitchFamily="34" charset="0"/>
              <a:buChar char="•"/>
              <a:defRPr>
                <a:solidFill>
                  <a:schemeClr val="tx1"/>
                </a:solidFill>
                <a:latin typeface="Calibri" pitchFamily="34" charset="0"/>
                <a:ea typeface="MS PGothic" pitchFamily="34" charset="-128"/>
              </a:defRPr>
            </a:lvl9pPr>
          </a:lstStyle>
          <a:p>
            <a:pPr eaLnBrk="1" hangingPunct="1">
              <a:lnSpc>
                <a:spcPct val="100000"/>
              </a:lnSpc>
              <a:spcBef>
                <a:spcPct val="0"/>
              </a:spcBef>
              <a:buFontTx/>
              <a:buNone/>
            </a:pPr>
            <a:r>
              <a:rPr lang="es-ES" altLang="es-ES" sz="2400" dirty="0">
                <a:solidFill>
                  <a:srgbClr val="E06C2D"/>
                </a:solidFill>
                <a:latin typeface="DIN Next LT Pro Light" pitchFamily="1" charset="0"/>
                <a:sym typeface="DIN Next LT Pro Light" pitchFamily="1" charset="0"/>
              </a:rPr>
              <a:t>INNOVA</a:t>
            </a:r>
            <a:endParaRPr lang="en-US" altLang="es-ES" sz="2400" dirty="0">
              <a:solidFill>
                <a:srgbClr val="E06C2D"/>
              </a:solidFill>
              <a:latin typeface="DIN Next LT Pro Light" pitchFamily="1" charset="0"/>
              <a:sym typeface="DIN Next LT Pro Light" pitchFamily="1" charset="0"/>
            </a:endParaRPr>
          </a:p>
        </p:txBody>
      </p:sp>
      <p:pic>
        <p:nvPicPr>
          <p:cNvPr id="28" name="Picture 11" descr="pruebas concepto.png">
            <a:extLst>
              <a:ext uri="{FF2B5EF4-FFF2-40B4-BE49-F238E27FC236}">
                <a16:creationId xmlns:a16="http://schemas.microsoft.com/office/drawing/2014/main" id="{F8D77AD8-5FA0-4BD4-9659-75C2901FF673}"/>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735676" y="5260402"/>
            <a:ext cx="661107" cy="661107"/>
          </a:xfrm>
          <a:prstGeom prst="rect">
            <a:avLst/>
          </a:prstGeom>
          <a:noFill/>
          <a:ln w="31750">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376322"/>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A9CD6624-BFB1-4D8E-AF1B-62433B6D16A5}"/>
              </a:ext>
            </a:extLst>
          </p:cNvPr>
          <p:cNvPicPr>
            <a:picLocks noChangeAspect="1"/>
          </p:cNvPicPr>
          <p:nvPr/>
        </p:nvPicPr>
        <p:blipFill>
          <a:blip r:embed="rId2"/>
          <a:stretch>
            <a:fillRect/>
          </a:stretch>
        </p:blipFill>
        <p:spPr>
          <a:xfrm>
            <a:off x="4510876" y="2835608"/>
            <a:ext cx="5157079" cy="2530342"/>
          </a:xfrm>
          <a:prstGeom prst="rect">
            <a:avLst/>
          </a:prstGeom>
        </p:spPr>
      </p:pic>
      <p:pic>
        <p:nvPicPr>
          <p:cNvPr id="6" name="Imagen 5">
            <a:extLst>
              <a:ext uri="{FF2B5EF4-FFF2-40B4-BE49-F238E27FC236}">
                <a16:creationId xmlns:a16="http://schemas.microsoft.com/office/drawing/2014/main" id="{C0078574-E926-4BEA-B59D-973D9CBB1B0C}"/>
              </a:ext>
            </a:extLst>
          </p:cNvPr>
          <p:cNvPicPr>
            <a:picLocks noChangeAspect="1"/>
          </p:cNvPicPr>
          <p:nvPr/>
        </p:nvPicPr>
        <p:blipFill>
          <a:blip r:embed="rId3"/>
          <a:stretch>
            <a:fillRect/>
          </a:stretch>
        </p:blipFill>
        <p:spPr>
          <a:xfrm>
            <a:off x="2591532" y="3619696"/>
            <a:ext cx="1847945" cy="800141"/>
          </a:xfrm>
          <a:prstGeom prst="rect">
            <a:avLst/>
          </a:prstGeom>
        </p:spPr>
      </p:pic>
      <p:pic>
        <p:nvPicPr>
          <p:cNvPr id="8" name="Imagen 7">
            <a:extLst>
              <a:ext uri="{FF2B5EF4-FFF2-40B4-BE49-F238E27FC236}">
                <a16:creationId xmlns:a16="http://schemas.microsoft.com/office/drawing/2014/main" id="{3F7BB7F4-B9E1-4306-9D8B-DC182BA1A046}"/>
              </a:ext>
            </a:extLst>
          </p:cNvPr>
          <p:cNvPicPr>
            <a:picLocks noChangeAspect="1"/>
          </p:cNvPicPr>
          <p:nvPr/>
        </p:nvPicPr>
        <p:blipFill>
          <a:blip r:embed="rId4"/>
          <a:stretch>
            <a:fillRect/>
          </a:stretch>
        </p:blipFill>
        <p:spPr>
          <a:xfrm>
            <a:off x="2662931" y="4419837"/>
            <a:ext cx="1705149" cy="797569"/>
          </a:xfrm>
          <a:prstGeom prst="rect">
            <a:avLst/>
          </a:prstGeom>
        </p:spPr>
      </p:pic>
      <p:sp>
        <p:nvSpPr>
          <p:cNvPr id="11" name="CuadroTexto 10">
            <a:extLst>
              <a:ext uri="{FF2B5EF4-FFF2-40B4-BE49-F238E27FC236}">
                <a16:creationId xmlns:a16="http://schemas.microsoft.com/office/drawing/2014/main" id="{9101DF6F-934C-405F-A3AB-89D3B7B5F3BD}"/>
              </a:ext>
            </a:extLst>
          </p:cNvPr>
          <p:cNvSpPr txBox="1"/>
          <p:nvPr/>
        </p:nvSpPr>
        <p:spPr>
          <a:xfrm>
            <a:off x="3209925" y="5519760"/>
            <a:ext cx="5505450" cy="64633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ES" b="1" dirty="0"/>
              <a:t>Innovación abierta y codesarrollo público-privado en el descubrimiento de fármacos</a:t>
            </a:r>
          </a:p>
        </p:txBody>
      </p:sp>
      <p:pic>
        <p:nvPicPr>
          <p:cNvPr id="3" name="Imagen 2">
            <a:extLst>
              <a:ext uri="{FF2B5EF4-FFF2-40B4-BE49-F238E27FC236}">
                <a16:creationId xmlns:a16="http://schemas.microsoft.com/office/drawing/2014/main" id="{6A5FEA21-940B-497A-A128-808C0F1201EF}"/>
              </a:ext>
            </a:extLst>
          </p:cNvPr>
          <p:cNvPicPr>
            <a:picLocks noChangeAspect="1"/>
          </p:cNvPicPr>
          <p:nvPr/>
        </p:nvPicPr>
        <p:blipFill>
          <a:blip r:embed="rId5"/>
          <a:stretch>
            <a:fillRect/>
          </a:stretch>
        </p:blipFill>
        <p:spPr>
          <a:xfrm>
            <a:off x="2662931" y="266700"/>
            <a:ext cx="6789437" cy="2568908"/>
          </a:xfrm>
          <a:prstGeom prst="rect">
            <a:avLst/>
          </a:prstGeom>
        </p:spPr>
      </p:pic>
      <p:sp>
        <p:nvSpPr>
          <p:cNvPr id="14" name="CuadroTexto 13">
            <a:extLst>
              <a:ext uri="{FF2B5EF4-FFF2-40B4-BE49-F238E27FC236}">
                <a16:creationId xmlns:a16="http://schemas.microsoft.com/office/drawing/2014/main" id="{0C6DB816-DA02-4D72-9F09-AA5951503F4D}"/>
              </a:ext>
            </a:extLst>
          </p:cNvPr>
          <p:cNvSpPr txBox="1"/>
          <p:nvPr/>
        </p:nvSpPr>
        <p:spPr>
          <a:xfrm>
            <a:off x="4368080" y="6278192"/>
            <a:ext cx="3333750" cy="375362"/>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algn="ctr"/>
            <a:r>
              <a:rPr lang="es-ES" b="1" dirty="0">
                <a:solidFill>
                  <a:srgbClr val="00B050"/>
                </a:solidFill>
              </a:rPr>
              <a:t>https://www.cancerinnova.com/</a:t>
            </a:r>
          </a:p>
        </p:txBody>
      </p:sp>
    </p:spTree>
    <p:extLst>
      <p:ext uri="{BB962C8B-B14F-4D97-AF65-F5344CB8AC3E}">
        <p14:creationId xmlns:p14="http://schemas.microsoft.com/office/powerpoint/2010/main" val="152164172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proyecto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6014" y="386335"/>
            <a:ext cx="493471" cy="493471"/>
          </a:xfrm>
          <a:prstGeom prst="rect">
            <a:avLst/>
          </a:prstGeom>
        </p:spPr>
      </p:pic>
      <p:pic>
        <p:nvPicPr>
          <p:cNvPr id="40" name="pasted-image.pdf"/>
          <p:cNvPicPr/>
          <p:nvPr/>
        </p:nvPicPr>
        <p:blipFill>
          <a:blip r:embed="rId4"/>
          <a:stretch>
            <a:fillRect/>
          </a:stretch>
        </p:blipFill>
        <p:spPr>
          <a:xfrm>
            <a:off x="10684779" y="471031"/>
            <a:ext cx="865517" cy="334951"/>
          </a:xfrm>
          <a:prstGeom prst="rect">
            <a:avLst/>
          </a:prstGeom>
          <a:ln w="12700">
            <a:miter lim="400000"/>
          </a:ln>
        </p:spPr>
      </p:pic>
      <p:pic>
        <p:nvPicPr>
          <p:cNvPr id="41" name="pasted-image.pdf"/>
          <p:cNvPicPr/>
          <p:nvPr/>
        </p:nvPicPr>
        <p:blipFill>
          <a:blip r:embed="rId5"/>
          <a:stretch>
            <a:fillRect/>
          </a:stretch>
        </p:blipFill>
        <p:spPr>
          <a:xfrm rot="16200000">
            <a:off x="1673712" y="3945022"/>
            <a:ext cx="4973472" cy="25772"/>
          </a:xfrm>
          <a:prstGeom prst="rect">
            <a:avLst/>
          </a:prstGeom>
          <a:ln w="12700">
            <a:miter lim="400000"/>
          </a:ln>
        </p:spPr>
      </p:pic>
      <p:sp>
        <p:nvSpPr>
          <p:cNvPr id="42" name="Shape 42"/>
          <p:cNvSpPr/>
          <p:nvPr/>
        </p:nvSpPr>
        <p:spPr>
          <a:xfrm>
            <a:off x="4406049" y="1729042"/>
            <a:ext cx="3600000" cy="1357000"/>
          </a:xfrm>
          <a:prstGeom prst="rect">
            <a:avLst/>
          </a:prstGeom>
          <a:ln w="12700">
            <a:miter lim="400000"/>
          </a:ln>
          <a:extLst>
            <a:ext uri="{C572A759-6A51-4108-AA02-DFA0A04FC94B}">
              <ma14:wrappingTextBoxFlag xmlns="" xmlns:ma14="http://schemas.microsoft.com/office/mac/drawingml/2011/main" val="1"/>
            </a:ext>
          </a:extLst>
        </p:spPr>
        <p:txBody>
          <a:bodyPr wrap="square" lIns="0" tIns="0" rIns="0" bIns="0" anchor="t">
            <a:noAutofit/>
          </a:bodyPr>
          <a:lstStyle/>
          <a:p>
            <a:pPr algn="just">
              <a:spcBef>
                <a:spcPct val="0"/>
              </a:spcBef>
              <a:buClr>
                <a:srgbClr val="FF6600"/>
              </a:buClr>
              <a:buSzPct val="160000"/>
              <a:defRPr sz="1800"/>
            </a:pPr>
            <a:r>
              <a:rPr lang="es-ES" sz="1200" b="1" dirty="0">
                <a:solidFill>
                  <a:srgbClr val="68696B"/>
                </a:solidFill>
                <a:latin typeface="DIN Next LT Pro Light" pitchFamily="1" charset="0"/>
                <a:ea typeface="ヒラギノ角ゴ Pro W3" pitchFamily="1" charset="-128"/>
                <a:sym typeface="DIN Next LT Pro Light"/>
              </a:rPr>
              <a:t>AECC Innova </a:t>
            </a:r>
            <a:r>
              <a:rPr lang="es-ES" sz="1200" dirty="0">
                <a:solidFill>
                  <a:srgbClr val="68696B">
                    <a:alpha val="72000"/>
                  </a:srgbClr>
                </a:solidFill>
                <a:sym typeface="DIN Next LT Pro Light"/>
              </a:rPr>
              <a:t>es una iniciativa conjunta de la AECC y de la Fundación Científica AECC que nace de la necesidad de acercar al paciente las investigaciones más ambiciosas que existen a nivel nacional en el campo del cáncer. Del mismo modo la FC AECC consolida con esta convocatoria el apoyo a la comunidad científica para introducirse en el ámbito de la innovación.</a:t>
            </a:r>
          </a:p>
        </p:txBody>
      </p:sp>
      <p:sp>
        <p:nvSpPr>
          <p:cNvPr id="44" name="Shape 44"/>
          <p:cNvSpPr/>
          <p:nvPr/>
        </p:nvSpPr>
        <p:spPr>
          <a:xfrm>
            <a:off x="5076446" y="1186537"/>
            <a:ext cx="2524399" cy="23596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sz="1200" b="1" dirty="0">
                <a:solidFill>
                  <a:srgbClr val="ED7131"/>
                </a:solidFill>
                <a:latin typeface="+mn-lt"/>
                <a:ea typeface="+mn-ea"/>
                <a:cs typeface="+mn-cs"/>
              </a:rPr>
              <a:t>FINALIDAD DE LA CONVOCATORIA</a:t>
            </a:r>
          </a:p>
        </p:txBody>
      </p:sp>
      <p:sp>
        <p:nvSpPr>
          <p:cNvPr id="46" name="Shape 46"/>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dirty="0">
              <a:solidFill>
                <a:srgbClr val="FFFFFF"/>
              </a:solidFill>
              <a:latin typeface="DIN Next LT Pro Medium"/>
              <a:sym typeface="Helvetica Light"/>
            </a:endParaRPr>
          </a:p>
        </p:txBody>
      </p:sp>
      <p:sp>
        <p:nvSpPr>
          <p:cNvPr id="49" name="Shape 49"/>
          <p:cNvSpPr/>
          <p:nvPr/>
        </p:nvSpPr>
        <p:spPr>
          <a:xfrm>
            <a:off x="8721436" y="1186537"/>
            <a:ext cx="3255565" cy="23596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r>
              <a:rPr lang="es-ES" sz="1200" b="1" dirty="0">
                <a:solidFill>
                  <a:srgbClr val="ED7131"/>
                </a:solidFill>
              </a:rPr>
              <a:t>PARTICIPANTES Y PROYECTOS ELEGIBLES</a:t>
            </a:r>
            <a:endParaRPr sz="1200" b="1" dirty="0">
              <a:solidFill>
                <a:srgbClr val="ED7131"/>
              </a:solidFill>
            </a:endParaRPr>
          </a:p>
        </p:txBody>
      </p:sp>
      <p:sp>
        <p:nvSpPr>
          <p:cNvPr id="51" name="Shape 51"/>
          <p:cNvSpPr/>
          <p:nvPr/>
        </p:nvSpPr>
        <p:spPr>
          <a:xfrm>
            <a:off x="8318721" y="1676165"/>
            <a:ext cx="3600000" cy="3995298"/>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noAutofit/>
          </a:bodyPr>
          <a:lstStyle/>
          <a:p>
            <a:pPr algn="just" defTabSz="412750">
              <a:spcBef>
                <a:spcPts val="600"/>
              </a:spcBef>
              <a:defRPr sz="1800"/>
            </a:pPr>
            <a:r>
              <a:rPr lang="es-ES" sz="1200" dirty="0">
                <a:solidFill>
                  <a:srgbClr val="68696B">
                    <a:alpha val="72000"/>
                  </a:srgbClr>
                </a:solidFill>
                <a:sym typeface="DIN Next LT Pro Light"/>
              </a:rPr>
              <a:t>El proyecto de investigación deberá tener una clara orientación comercial, deberán a</a:t>
            </a:r>
            <a:r>
              <a:rPr lang="es-ES" sz="1200" dirty="0">
                <a:solidFill>
                  <a:srgbClr val="68696B">
                    <a:alpha val="72000"/>
                  </a:srgbClr>
                </a:solidFill>
              </a:rPr>
              <a:t>portar valor frente a lo ya existente y deberá poder proteger su IPR.</a:t>
            </a:r>
            <a:endParaRPr lang="es-ES" sz="1200" dirty="0">
              <a:solidFill>
                <a:srgbClr val="68696B">
                  <a:alpha val="72000"/>
                </a:srgbClr>
              </a:solidFill>
              <a:sym typeface="DIN Next LT Pro Light"/>
            </a:endParaRPr>
          </a:p>
          <a:p>
            <a:pPr marL="171450" indent="-171450" algn="just" defTabSz="412750">
              <a:spcBef>
                <a:spcPts val="600"/>
              </a:spcBef>
              <a:buFont typeface="Arial" panose="020B0604020202020204" pitchFamily="34" charset="0"/>
              <a:buChar char="•"/>
              <a:defRPr sz="1800"/>
            </a:pPr>
            <a:r>
              <a:rPr lang="es-ES" sz="1200" b="1" dirty="0">
                <a:solidFill>
                  <a:schemeClr val="tx2">
                    <a:lumMod val="50000"/>
                    <a:alpha val="72000"/>
                  </a:schemeClr>
                </a:solidFill>
                <a:latin typeface="DIN Next LT Pro Light"/>
                <a:sym typeface="DIN Next LT Pro Light"/>
              </a:rPr>
              <a:t>Exclusividad Programa Centros de la FCAECC (no consorcios).</a:t>
            </a:r>
          </a:p>
          <a:p>
            <a:pPr marL="171450" indent="-171450" algn="just" defTabSz="412750">
              <a:spcBef>
                <a:spcPts val="600"/>
              </a:spcBef>
              <a:buFont typeface="Arial" panose="020B0604020202020204" pitchFamily="34" charset="0"/>
              <a:buChar char="•"/>
              <a:defRPr sz="1800"/>
            </a:pPr>
            <a:r>
              <a:rPr lang="es-ES" sz="1200" b="1" dirty="0">
                <a:solidFill>
                  <a:schemeClr val="tx2">
                    <a:lumMod val="50000"/>
                    <a:alpha val="72000"/>
                  </a:schemeClr>
                </a:solidFill>
                <a:latin typeface="DIN Next LT Pro Light"/>
                <a:sym typeface="DIN Next LT Pro Light"/>
              </a:rPr>
              <a:t>Mínimo TRL 3, y con clara aceleración de transferencia de resultados a la práctica clínica.</a:t>
            </a:r>
          </a:p>
          <a:p>
            <a:pPr marL="171450" indent="-171450" algn="just" defTabSz="412750">
              <a:spcBef>
                <a:spcPts val="600"/>
              </a:spcBef>
              <a:buFont typeface="Arial" panose="020B0604020202020204" pitchFamily="34" charset="0"/>
              <a:buChar char="•"/>
              <a:defRPr sz="1800"/>
            </a:pPr>
            <a:r>
              <a:rPr lang="es-ES" sz="1200" b="1" dirty="0">
                <a:solidFill>
                  <a:schemeClr val="tx2">
                    <a:lumMod val="50000"/>
                    <a:alpha val="72000"/>
                  </a:schemeClr>
                </a:solidFill>
                <a:sym typeface="DIN Next LT Pro Light"/>
              </a:rPr>
              <a:t>Áreas: diagnóstico, terapia, tecnología, dispositivos médicos…</a:t>
            </a:r>
          </a:p>
          <a:p>
            <a:pPr marL="171450" indent="-171450" algn="just" defTabSz="412750">
              <a:spcBef>
                <a:spcPts val="600"/>
              </a:spcBef>
              <a:buFont typeface="Arial" panose="020B0604020202020204" pitchFamily="34" charset="0"/>
              <a:buChar char="•"/>
              <a:defRPr sz="1800"/>
            </a:pPr>
            <a:r>
              <a:rPr lang="es-ES" sz="1200" b="1" dirty="0">
                <a:solidFill>
                  <a:schemeClr val="tx2">
                    <a:lumMod val="50000"/>
                    <a:alpha val="72000"/>
                  </a:schemeClr>
                </a:solidFill>
                <a:latin typeface="DIN Next LT Pro Light"/>
                <a:sym typeface="DIN Next LT Pro Light"/>
              </a:rPr>
              <a:t>No se financia ciencia básica.</a:t>
            </a:r>
          </a:p>
          <a:p>
            <a:pPr marL="171450" indent="-171450" algn="just" defTabSz="412750">
              <a:spcBef>
                <a:spcPts val="600"/>
              </a:spcBef>
              <a:buFont typeface="Arial" panose="020B0604020202020204" pitchFamily="34" charset="0"/>
              <a:buChar char="•"/>
              <a:defRPr sz="1800"/>
            </a:pPr>
            <a:r>
              <a:rPr lang="es-ES" sz="1200" b="1" dirty="0">
                <a:solidFill>
                  <a:schemeClr val="tx2">
                    <a:lumMod val="50000"/>
                    <a:alpha val="72000"/>
                  </a:schemeClr>
                </a:solidFill>
                <a:latin typeface="DIN Next LT Pro Light"/>
                <a:sym typeface="DIN Next LT Pro Light"/>
              </a:rPr>
              <a:t>No se financian APP móviles dirigidas a usuarios que no sean profesionales sanitarios o expertos del sector de la salud.</a:t>
            </a:r>
          </a:p>
          <a:p>
            <a:pPr marL="171450" indent="-171450" algn="just" defTabSz="412750">
              <a:spcBef>
                <a:spcPts val="600"/>
              </a:spcBef>
              <a:buFont typeface="Arial" panose="020B0604020202020204" pitchFamily="34" charset="0"/>
              <a:buChar char="•"/>
              <a:defRPr sz="1800"/>
            </a:pPr>
            <a:r>
              <a:rPr lang="es-ES" sz="1200" b="1" dirty="0">
                <a:solidFill>
                  <a:schemeClr val="tx2">
                    <a:lumMod val="50000"/>
                    <a:alpha val="72000"/>
                  </a:schemeClr>
                </a:solidFill>
                <a:latin typeface="DIN Next LT Pro Light"/>
                <a:sym typeface="DIN Next LT Pro Light"/>
              </a:rPr>
              <a:t>Los IPR pueden pertenecer al Centro en régimen de cotitularidad con otras entidades, españolas o extranjeras, </a:t>
            </a:r>
            <a:r>
              <a:rPr lang="es-ES" sz="1200" u="sng" dirty="0">
                <a:solidFill>
                  <a:schemeClr val="tx2">
                    <a:lumMod val="50000"/>
                    <a:alpha val="72000"/>
                  </a:schemeClr>
                </a:solidFill>
                <a:latin typeface="DIN Next LT Pro Light"/>
                <a:sym typeface="DIN Next LT Pro Light"/>
              </a:rPr>
              <a:t>CON</a:t>
            </a:r>
            <a:r>
              <a:rPr lang="es-ES" sz="1200" b="1" dirty="0">
                <a:solidFill>
                  <a:schemeClr val="tx2">
                    <a:lumMod val="50000"/>
                    <a:alpha val="72000"/>
                  </a:schemeClr>
                </a:solidFill>
                <a:latin typeface="DIN Next LT Pro Light"/>
                <a:sym typeface="DIN Next LT Pro Light"/>
              </a:rPr>
              <a:t> ánimo de lucro. Los IPR pueden estar sujetos a acuerdos de licencia con estas mismas entidades. Obligación de firmar la Carta de Conformidad.</a:t>
            </a:r>
          </a:p>
        </p:txBody>
      </p:sp>
      <p:pic>
        <p:nvPicPr>
          <p:cNvPr id="57" name="iStock_000050116572_Large.jpg"/>
          <p:cNvPicPr/>
          <p:nvPr/>
        </p:nvPicPr>
        <p:blipFill>
          <a:blip r:embed="rId6"/>
          <a:srcRect l="28891" r="31634"/>
          <a:stretch>
            <a:fillRect/>
          </a:stretch>
        </p:blipFill>
        <p:spPr>
          <a:xfrm>
            <a:off x="718937" y="1422499"/>
            <a:ext cx="2975009" cy="5029095"/>
          </a:xfrm>
          <a:prstGeom prst="rect">
            <a:avLst/>
          </a:prstGeom>
          <a:ln w="12700">
            <a:miter lim="400000"/>
          </a:ln>
        </p:spPr>
      </p:pic>
      <p:sp>
        <p:nvSpPr>
          <p:cNvPr id="58" name="Shape 58"/>
          <p:cNvSpPr/>
          <p:nvPr/>
        </p:nvSpPr>
        <p:spPr>
          <a:xfrm>
            <a:off x="1581944" y="535914"/>
            <a:ext cx="4969074" cy="205184"/>
          </a:xfrm>
          <a:prstGeom prst="rect">
            <a:avLst/>
          </a:prstGeom>
          <a:ln w="12700">
            <a:miter lim="400000"/>
          </a:ln>
          <a:extLst>
            <a:ext uri="{C572A759-6A51-4108-AA02-DFA0A04FC94B}">
              <ma14:wrappingTextBoxFlag xmlns="" xmlns:ma14="http://schemas.microsoft.com/office/mac/drawingml/2011/main" val="1"/>
            </a:ext>
          </a:extLst>
        </p:spPr>
        <p:txBody>
          <a:bodyPr lIns="25400" tIns="25400" rIns="25400" bIns="25400" anchor="ctr">
            <a:spAutoFit/>
          </a:bodyPr>
          <a:lstStyle/>
          <a:p>
            <a:pPr defTabSz="412750">
              <a:defRPr sz="1800"/>
            </a:pPr>
            <a:r>
              <a:rPr sz="1000" kern="0" dirty="0">
                <a:solidFill>
                  <a:srgbClr val="E06C2D"/>
                </a:solidFill>
                <a:latin typeface="DIN Next LT Pro Medium"/>
                <a:ea typeface="DIN Next LT Pro Light"/>
                <a:cs typeface="DIN Next LT Pro Light"/>
                <a:sym typeface="DIN Next LT Pro Light"/>
              </a:rPr>
              <a:t>AECC</a:t>
            </a:r>
            <a:r>
              <a:rPr lang="es-ES" sz="1000" kern="0" dirty="0">
                <a:solidFill>
                  <a:srgbClr val="E06C2D"/>
                </a:solidFill>
                <a:latin typeface="DIN Next LT Pro Medium"/>
                <a:ea typeface="DIN Next LT Pro Light"/>
                <a:cs typeface="DIN Next LT Pro Light"/>
                <a:sym typeface="DIN Next LT Pro Light"/>
              </a:rPr>
              <a:t>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sp>
        <p:nvSpPr>
          <p:cNvPr id="4" name="Rectángulo 3">
            <a:extLst>
              <a:ext uri="{FF2B5EF4-FFF2-40B4-BE49-F238E27FC236}">
                <a16:creationId xmlns:a16="http://schemas.microsoft.com/office/drawing/2014/main" id="{B5395099-2964-4AEB-AA88-C6B980B65664}"/>
              </a:ext>
            </a:extLst>
          </p:cNvPr>
          <p:cNvSpPr/>
          <p:nvPr/>
        </p:nvSpPr>
        <p:spPr>
          <a:xfrm>
            <a:off x="4395305" y="3290460"/>
            <a:ext cx="3610744" cy="2725922"/>
          </a:xfrm>
          <a:prstGeom prst="rect">
            <a:avLst/>
          </a:prstGeom>
          <a:ln w="19050">
            <a:solidFill>
              <a:schemeClr val="accent5">
                <a:lumMod val="50000"/>
              </a:schemeClr>
            </a:solidFill>
          </a:ln>
        </p:spPr>
        <p:txBody>
          <a:bodyPr wrap="square">
            <a:noAutofit/>
          </a:bodyPr>
          <a:lstStyle/>
          <a:p>
            <a:pPr marL="228600" indent="-228600" algn="just" defTabSz="412750">
              <a:spcBef>
                <a:spcPts val="600"/>
              </a:spcBef>
              <a:buFont typeface="+mj-lt"/>
              <a:buAutoNum type="alphaLcParenR"/>
              <a:defRPr sz="1800"/>
            </a:pPr>
            <a:r>
              <a:rPr lang="es-ES" sz="1200" b="1" dirty="0">
                <a:solidFill>
                  <a:schemeClr val="tx2">
                    <a:lumMod val="50000"/>
                    <a:alpha val="72000"/>
                  </a:schemeClr>
                </a:solidFill>
                <a:sym typeface="DIN Next LT Pro Light"/>
              </a:rPr>
              <a:t>Desarrollo de nuevas terapias o nuevos mecanismos de diagnóstico: </a:t>
            </a:r>
            <a:r>
              <a:rPr lang="es-ES" sz="1200" dirty="0">
                <a:solidFill>
                  <a:srgbClr val="68696B">
                    <a:alpha val="72000"/>
                  </a:srgbClr>
                </a:solidFill>
                <a:sym typeface="DIN Next LT Pro Light"/>
              </a:rPr>
              <a:t>experimentos de laboratorio y/o preclínica (tanto no regulada como regulada), que permitan inicialmente establecer el mecanismo de acción y el potencial terapéutico o de diagnóstico objeto de una investigación. Validación de prototipos o pruebas piloto de una tecnología, como el estudio de viabilidad de escalado comercial de un producto, estudio de mercado y de internacionalización.</a:t>
            </a:r>
          </a:p>
          <a:p>
            <a:pPr marL="228600" indent="-228600" algn="just" defTabSz="412750">
              <a:spcBef>
                <a:spcPts val="600"/>
              </a:spcBef>
              <a:buFont typeface="+mj-lt"/>
              <a:buAutoNum type="alphaLcParenR"/>
              <a:defRPr sz="1800"/>
            </a:pPr>
            <a:r>
              <a:rPr lang="es-ES" sz="1200" b="1" dirty="0">
                <a:solidFill>
                  <a:schemeClr val="tx2">
                    <a:lumMod val="50000"/>
                    <a:alpha val="72000"/>
                  </a:schemeClr>
                </a:solidFill>
                <a:sym typeface="DIN Next LT Pro Light"/>
              </a:rPr>
              <a:t>Tecnologías Biomédicas: </a:t>
            </a:r>
            <a:r>
              <a:rPr lang="es-ES" sz="1200" dirty="0">
                <a:solidFill>
                  <a:srgbClr val="68696B">
                    <a:alpha val="72000"/>
                  </a:srgbClr>
                </a:solidFill>
                <a:sym typeface="DIN Next LT Pro Light"/>
              </a:rPr>
              <a:t>relativas al diseño de nuevos dispositivos o mejora de dispositivos existente. Validación de prototipos o pruebas piloto de una tecnología.</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11" name="Shape 54">
            <a:extLst>
              <a:ext uri="{FF2B5EF4-FFF2-40B4-BE49-F238E27FC236}">
                <a16:creationId xmlns:a16="http://schemas.microsoft.com/office/drawing/2014/main" id="{2097D3D0-353C-42F2-996D-1047360607E0}"/>
              </a:ext>
            </a:extLst>
          </p:cNvPr>
          <p:cNvSpPr/>
          <p:nvPr/>
        </p:nvSpPr>
        <p:spPr>
          <a:xfrm>
            <a:off x="893619" y="1593377"/>
            <a:ext cx="4336472" cy="3983078"/>
          </a:xfrm>
          <a:prstGeom prst="rect">
            <a:avLst/>
          </a:prstGeom>
          <a:ln w="12700">
            <a:noFill/>
            <a:miter lim="400000"/>
          </a:ln>
          <a:extLst>
            <a:ext uri="{C572A759-6A51-4108-AA02-DFA0A04FC94B}">
              <ma14:wrappingTextBoxFlag xmlns:ma14="http://schemas.microsoft.com/office/mac/drawingml/2011/main" xmlns="" val="1"/>
            </a:ext>
          </a:extLst>
        </p:spPr>
        <p:txBody>
          <a:bodyPr wrap="square" lIns="0" tIns="0" rIns="0" bIns="0">
            <a:noAutofit/>
          </a:bodyPr>
          <a:lstStyle/>
          <a:p>
            <a:pPr marL="171450" indent="-171450" algn="just" defTabSz="412750">
              <a:lnSpc>
                <a:spcPct val="107000"/>
              </a:lnSpc>
              <a:spcBef>
                <a:spcPts val="600"/>
              </a:spcBef>
              <a:spcAft>
                <a:spcPts val="400"/>
              </a:spcAft>
              <a:buFont typeface="Arial" panose="020B0604020202020204" pitchFamily="34" charset="0"/>
              <a:buChar char="•"/>
              <a:defRPr sz="1800"/>
            </a:pPr>
            <a:r>
              <a:rPr sz="1200" b="1" dirty="0" err="1">
                <a:solidFill>
                  <a:schemeClr val="tx2">
                    <a:lumMod val="50000"/>
                    <a:alpha val="72000"/>
                  </a:schemeClr>
                </a:solidFill>
                <a:latin typeface="DIN Next LT Pro Light"/>
                <a:sym typeface="DIN Next LT Pro Medium"/>
              </a:rPr>
              <a:t>Duración</a:t>
            </a:r>
            <a:r>
              <a:rPr lang="es-ES" sz="1200" b="1" dirty="0">
                <a:solidFill>
                  <a:schemeClr val="tx2">
                    <a:lumMod val="50000"/>
                    <a:alpha val="72000"/>
                  </a:schemeClr>
                </a:solidFill>
                <a:latin typeface="DIN Next LT Pro Light"/>
                <a:sym typeface="DIN Next LT Pro Medium"/>
              </a:rPr>
              <a:t>: </a:t>
            </a:r>
            <a:r>
              <a:rPr lang="es-ES" sz="1200" b="1" dirty="0">
                <a:solidFill>
                  <a:schemeClr val="tx2">
                    <a:lumMod val="50000"/>
                    <a:alpha val="72000"/>
                  </a:schemeClr>
                </a:solidFill>
                <a:latin typeface="DIN Next LT Pro Light"/>
                <a:sym typeface="DIN Next LT Pro Light"/>
              </a:rPr>
              <a:t>máx. 24 meses </a:t>
            </a:r>
            <a:r>
              <a:rPr sz="1200" b="1" dirty="0" err="1">
                <a:solidFill>
                  <a:schemeClr val="tx2">
                    <a:lumMod val="50000"/>
                    <a:alpha val="72000"/>
                  </a:schemeClr>
                </a:solidFill>
                <a:latin typeface="DIN Next LT Pro Light"/>
                <a:sym typeface="DIN Next LT Pro Light"/>
              </a:rPr>
              <a:t>desde</a:t>
            </a:r>
            <a:r>
              <a:rPr sz="1200" b="1" dirty="0">
                <a:solidFill>
                  <a:schemeClr val="tx2">
                    <a:lumMod val="50000"/>
                    <a:alpha val="72000"/>
                  </a:schemeClr>
                </a:solidFill>
                <a:latin typeface="DIN Next LT Pro Light"/>
                <a:sym typeface="DIN Next LT Pro Light"/>
              </a:rPr>
              <a:t> la firma del </a:t>
            </a:r>
            <a:r>
              <a:rPr sz="1200" b="1" dirty="0" err="1">
                <a:solidFill>
                  <a:schemeClr val="tx2">
                    <a:lumMod val="50000"/>
                    <a:alpha val="72000"/>
                  </a:schemeClr>
                </a:solidFill>
                <a:latin typeface="DIN Next LT Pro Light"/>
                <a:sym typeface="DIN Next LT Pro Light"/>
              </a:rPr>
              <a:t>Convenio</a:t>
            </a:r>
            <a:endParaRPr sz="1200" b="1" dirty="0">
              <a:solidFill>
                <a:schemeClr val="tx2">
                  <a:lumMod val="50000"/>
                  <a:alpha val="72000"/>
                </a:schemeClr>
              </a:solidFill>
              <a:latin typeface="DIN Next LT Pro Light"/>
              <a:sym typeface="DIN Next LT Pro Light"/>
            </a:endParaRPr>
          </a:p>
          <a:p>
            <a:pPr marL="171450" indent="-171450" algn="just" defTabSz="412750">
              <a:lnSpc>
                <a:spcPct val="107000"/>
              </a:lnSpc>
              <a:spcBef>
                <a:spcPts val="600"/>
              </a:spcBef>
              <a:spcAft>
                <a:spcPts val="400"/>
              </a:spcAft>
              <a:buFont typeface="Arial" panose="020B0604020202020204" pitchFamily="34" charset="0"/>
              <a:buChar char="•"/>
              <a:defRPr sz="1800"/>
            </a:pPr>
            <a:r>
              <a:rPr lang="es-ES" sz="1200" b="1" dirty="0">
                <a:solidFill>
                  <a:schemeClr val="tx2">
                    <a:lumMod val="50000"/>
                    <a:alpha val="72000"/>
                  </a:schemeClr>
                </a:solidFill>
                <a:latin typeface="DIN Next LT Pro Light"/>
                <a:sym typeface="DIN Next LT Pro Medium"/>
              </a:rPr>
              <a:t>Ayuda Económica: </a:t>
            </a:r>
            <a:r>
              <a:rPr lang="es-ES" sz="1200" b="1" dirty="0">
                <a:solidFill>
                  <a:schemeClr val="tx2">
                    <a:lumMod val="50000"/>
                    <a:alpha val="72000"/>
                  </a:schemeClr>
                </a:solidFill>
                <a:latin typeface="DIN Next LT Pro Light"/>
                <a:sym typeface="DIN Next LT Pro Light"/>
              </a:rPr>
              <a:t>máx.</a:t>
            </a:r>
            <a:r>
              <a:rPr sz="1200" b="1" dirty="0">
                <a:solidFill>
                  <a:schemeClr val="tx2">
                    <a:lumMod val="50000"/>
                    <a:alpha val="72000"/>
                  </a:schemeClr>
                </a:solidFill>
                <a:latin typeface="DIN Next LT Pro Light"/>
                <a:sym typeface="DIN Next LT Pro Light"/>
              </a:rPr>
              <a:t> </a:t>
            </a:r>
            <a:r>
              <a:rPr lang="es-ES" sz="1200" b="1" dirty="0">
                <a:solidFill>
                  <a:schemeClr val="tx2">
                    <a:lumMod val="50000"/>
                    <a:alpha val="72000"/>
                  </a:schemeClr>
                </a:solidFill>
                <a:latin typeface="DIN Next LT Pro Light"/>
                <a:sym typeface="DIN Next LT Pro Medium"/>
              </a:rPr>
              <a:t>18</a:t>
            </a:r>
            <a:r>
              <a:rPr sz="1200" b="1" dirty="0">
                <a:solidFill>
                  <a:schemeClr val="tx2">
                    <a:lumMod val="50000"/>
                    <a:alpha val="72000"/>
                  </a:schemeClr>
                </a:solidFill>
                <a:latin typeface="DIN Next LT Pro Light"/>
                <a:sym typeface="DIN Next LT Pro Medium"/>
              </a:rPr>
              <a:t>0.000</a:t>
            </a:r>
            <a:r>
              <a:rPr lang="es-ES" sz="1200" b="1" dirty="0">
                <a:solidFill>
                  <a:schemeClr val="tx2">
                    <a:lumMod val="50000"/>
                    <a:alpha val="72000"/>
                  </a:schemeClr>
                </a:solidFill>
                <a:latin typeface="DIN Next LT Pro Light"/>
                <a:sym typeface="DIN Next LT Pro Medium"/>
              </a:rPr>
              <a:t>€ (impuestos incluidos)</a:t>
            </a:r>
          </a:p>
          <a:p>
            <a:pPr marL="171450" indent="-171450" algn="just" defTabSz="412750">
              <a:lnSpc>
                <a:spcPct val="107000"/>
              </a:lnSpc>
              <a:spcBef>
                <a:spcPts val="600"/>
              </a:spcBef>
              <a:spcAft>
                <a:spcPts val="400"/>
              </a:spcAft>
              <a:buFont typeface="Arial" panose="020B0604020202020204" pitchFamily="34" charset="0"/>
              <a:buChar char="•"/>
              <a:defRPr sz="1800"/>
            </a:pPr>
            <a:r>
              <a:rPr lang="es-ES" sz="1200" b="1" dirty="0">
                <a:solidFill>
                  <a:schemeClr val="tx2">
                    <a:lumMod val="50000"/>
                    <a:alpha val="72000"/>
                  </a:schemeClr>
                </a:solidFill>
                <a:sym typeface="DIN Next LT Pro Light"/>
              </a:rPr>
              <a:t>1 propuesta por Centro.</a:t>
            </a:r>
          </a:p>
          <a:p>
            <a:pPr marL="171450" indent="-171450" algn="just" defTabSz="412750">
              <a:lnSpc>
                <a:spcPct val="107000"/>
              </a:lnSpc>
              <a:spcBef>
                <a:spcPts val="600"/>
              </a:spcBef>
              <a:spcAft>
                <a:spcPts val="400"/>
              </a:spcAft>
              <a:buFont typeface="Arial" panose="020B0604020202020204" pitchFamily="34" charset="0"/>
              <a:buChar char="•"/>
              <a:defRPr sz="1800"/>
            </a:pPr>
            <a:r>
              <a:rPr lang="es-ES" sz="1200" b="1" dirty="0">
                <a:solidFill>
                  <a:schemeClr val="tx2">
                    <a:lumMod val="50000"/>
                    <a:alpha val="72000"/>
                  </a:schemeClr>
                </a:solidFill>
                <a:sym typeface="DIN Next LT Pro Light"/>
              </a:rPr>
              <a:t>Fechas: 12 de noviembre de 2020 y hasta el 11 de febrero de 2021 (15.00h, horario peninsular)</a:t>
            </a:r>
          </a:p>
          <a:p>
            <a:pPr marL="628650" lvl="1" indent="-171450" algn="just" defTabSz="412750">
              <a:lnSpc>
                <a:spcPct val="107000"/>
              </a:lnSpc>
              <a:spcBef>
                <a:spcPts val="600"/>
              </a:spcBef>
              <a:spcAft>
                <a:spcPts val="400"/>
              </a:spcAft>
              <a:buFont typeface="Wingdings" panose="05000000000000000000" pitchFamily="2" charset="2"/>
              <a:buChar char="ü"/>
              <a:defRPr sz="1800"/>
            </a:pPr>
            <a:r>
              <a:rPr lang="es-ES" sz="1200" dirty="0">
                <a:solidFill>
                  <a:srgbClr val="68696B">
                    <a:alpha val="72000"/>
                  </a:srgbClr>
                </a:solidFill>
                <a:sym typeface="DIN Next LT Pro Medium"/>
              </a:rPr>
              <a:t>Documentación Adicional en GMS: </a:t>
            </a:r>
          </a:p>
          <a:p>
            <a:pPr lvl="1" algn="just" defTabSz="412750">
              <a:lnSpc>
                <a:spcPct val="107000"/>
              </a:lnSpc>
              <a:spcBef>
                <a:spcPts val="600"/>
              </a:spcBef>
              <a:spcAft>
                <a:spcPts val="400"/>
              </a:spcAft>
              <a:defRPr sz="1800"/>
            </a:pPr>
            <a:r>
              <a:rPr lang="es-ES" sz="1200" b="1" u="sng" dirty="0">
                <a:solidFill>
                  <a:schemeClr val="accent6">
                    <a:lumMod val="50000"/>
                    <a:alpha val="72000"/>
                  </a:schemeClr>
                </a:solidFill>
                <a:sym typeface="DIN Next LT Pro Medium"/>
              </a:rPr>
              <a:t>Bases de la convocatoria</a:t>
            </a:r>
          </a:p>
          <a:p>
            <a:pPr lvl="1" algn="just" defTabSz="412750">
              <a:lnSpc>
                <a:spcPct val="107000"/>
              </a:lnSpc>
              <a:spcBef>
                <a:spcPts val="600"/>
              </a:spcBef>
              <a:spcAft>
                <a:spcPts val="400"/>
              </a:spcAft>
              <a:defRPr sz="1800"/>
            </a:pPr>
            <a:r>
              <a:rPr lang="es-ES" sz="1200" b="1" u="sng" dirty="0">
                <a:solidFill>
                  <a:schemeClr val="accent6">
                    <a:lumMod val="50000"/>
                    <a:alpha val="72000"/>
                  </a:schemeClr>
                </a:solidFill>
                <a:sym typeface="DIN Next LT Pro Medium"/>
              </a:rPr>
              <a:t>Régimen de incompatibilidades</a:t>
            </a:r>
          </a:p>
          <a:p>
            <a:pPr lvl="1" algn="just" defTabSz="412750">
              <a:lnSpc>
                <a:spcPct val="107000"/>
              </a:lnSpc>
              <a:spcBef>
                <a:spcPts val="600"/>
              </a:spcBef>
              <a:spcAft>
                <a:spcPts val="400"/>
              </a:spcAft>
              <a:defRPr sz="1800"/>
            </a:pPr>
            <a:r>
              <a:rPr lang="es-ES" sz="1200" b="1" u="sng" dirty="0">
                <a:solidFill>
                  <a:schemeClr val="accent6">
                    <a:lumMod val="50000"/>
                    <a:alpha val="72000"/>
                  </a:schemeClr>
                </a:solidFill>
                <a:sym typeface="DIN Next LT Pro Medium"/>
              </a:rPr>
              <a:t>Guía de costes imputables (Costes indirectos no incluidos!!)</a:t>
            </a:r>
          </a:p>
          <a:p>
            <a:pPr lvl="1" algn="just" defTabSz="412750">
              <a:lnSpc>
                <a:spcPct val="107000"/>
              </a:lnSpc>
              <a:spcBef>
                <a:spcPts val="600"/>
              </a:spcBef>
              <a:spcAft>
                <a:spcPts val="400"/>
              </a:spcAft>
              <a:defRPr sz="1800"/>
            </a:pPr>
            <a:r>
              <a:rPr lang="es-ES" sz="1200" b="1" u="sng" dirty="0">
                <a:solidFill>
                  <a:schemeClr val="accent6">
                    <a:lumMod val="50000"/>
                    <a:alpha val="72000"/>
                  </a:schemeClr>
                </a:solidFill>
                <a:hlinkClick r:id="rId5">
                  <a:extLst>
                    <a:ext uri="{A12FA001-AC4F-418D-AE19-62706E023703}">
                      <ahyp:hlinkClr xmlns:ahyp="http://schemas.microsoft.com/office/drawing/2018/hyperlinkcolor" val="tx"/>
                    </a:ext>
                  </a:extLst>
                </a:hlinkClick>
              </a:rPr>
              <a:t>Listado Programa Centros AECC</a:t>
            </a:r>
            <a:endParaRPr lang="es-ES" sz="1200" b="1" u="sng" dirty="0">
              <a:solidFill>
                <a:schemeClr val="accent6">
                  <a:lumMod val="50000"/>
                  <a:alpha val="72000"/>
                </a:schemeClr>
              </a:solidFill>
            </a:endParaRPr>
          </a:p>
          <a:p>
            <a:pPr lvl="1" algn="just" defTabSz="412750">
              <a:lnSpc>
                <a:spcPct val="107000"/>
              </a:lnSpc>
              <a:spcBef>
                <a:spcPts val="600"/>
              </a:spcBef>
              <a:spcAft>
                <a:spcPts val="400"/>
              </a:spcAft>
              <a:defRPr sz="1800"/>
            </a:pPr>
            <a:r>
              <a:rPr lang="es-ES" sz="1200" b="1" u="sng" dirty="0">
                <a:solidFill>
                  <a:schemeClr val="accent6">
                    <a:lumMod val="50000"/>
                    <a:alpha val="72000"/>
                  </a:schemeClr>
                </a:solidFill>
              </a:rPr>
              <a:t>Instrucciones CVA (FECYT)</a:t>
            </a:r>
          </a:p>
          <a:p>
            <a:pPr lvl="1" algn="just" defTabSz="412750">
              <a:lnSpc>
                <a:spcPct val="107000"/>
              </a:lnSpc>
              <a:spcBef>
                <a:spcPts val="600"/>
              </a:spcBef>
              <a:spcAft>
                <a:spcPts val="400"/>
              </a:spcAft>
              <a:defRPr sz="1800"/>
            </a:pPr>
            <a:r>
              <a:rPr lang="es-ES" sz="1200" b="1" u="sng" dirty="0">
                <a:solidFill>
                  <a:schemeClr val="accent6">
                    <a:lumMod val="50000"/>
                    <a:alpha val="72000"/>
                  </a:schemeClr>
                </a:solidFill>
                <a:sym typeface="DIN Next LT Pro Light"/>
                <a:hlinkClick r:id="rId6">
                  <a:extLst>
                    <a:ext uri="{A12FA001-AC4F-418D-AE19-62706E023703}">
                      <ahyp:hlinkClr xmlns:ahyp="http://schemas.microsoft.com/office/drawing/2018/hyperlinkcolor" val="tx"/>
                    </a:ext>
                  </a:extLst>
                </a:hlinkClick>
              </a:rPr>
              <a:t>TRL description</a:t>
            </a:r>
            <a:endParaRPr lang="es-ES" sz="1200" b="1" u="sng" dirty="0">
              <a:solidFill>
                <a:schemeClr val="accent6">
                  <a:lumMod val="50000"/>
                  <a:alpha val="72000"/>
                </a:schemeClr>
              </a:solidFill>
              <a:sym typeface="DIN Next LT Pro Light"/>
            </a:endParaRPr>
          </a:p>
          <a:p>
            <a:pPr lvl="1" algn="just" defTabSz="412750">
              <a:lnSpc>
                <a:spcPct val="107000"/>
              </a:lnSpc>
              <a:spcBef>
                <a:spcPts val="600"/>
              </a:spcBef>
              <a:spcAft>
                <a:spcPts val="400"/>
              </a:spcAft>
              <a:defRPr sz="1800"/>
            </a:pPr>
            <a:r>
              <a:rPr lang="es-ES" sz="1200" b="1" u="sng" dirty="0">
                <a:solidFill>
                  <a:schemeClr val="accent6">
                    <a:lumMod val="50000"/>
                    <a:alpha val="72000"/>
                  </a:schemeClr>
                </a:solidFill>
                <a:sym typeface="DIN Next LT Pro Light"/>
              </a:rPr>
              <a:t>Política de Integridad Científica</a:t>
            </a:r>
          </a:p>
          <a:p>
            <a:pPr algn="just" defTabSz="412750">
              <a:lnSpc>
                <a:spcPct val="107000"/>
              </a:lnSpc>
              <a:spcBef>
                <a:spcPts val="600"/>
              </a:spcBef>
              <a:spcAft>
                <a:spcPts val="400"/>
              </a:spcAft>
              <a:defRPr sz="1800"/>
            </a:pPr>
            <a:endParaRPr lang="es-ES" sz="1200" kern="0" dirty="0">
              <a:solidFill>
                <a:schemeClr val="tx2"/>
              </a:solidFill>
              <a:latin typeface="DIN Next LT Pro Medium"/>
              <a:ea typeface="DIN Next LT Pro Medium"/>
              <a:cs typeface="DIN Next LT Pro Medium"/>
              <a:sym typeface="DIN Next LT Pro Medium"/>
            </a:endParaRPr>
          </a:p>
        </p:txBody>
      </p:sp>
      <p:sp>
        <p:nvSpPr>
          <p:cNvPr id="12" name="Shape 49">
            <a:extLst>
              <a:ext uri="{FF2B5EF4-FFF2-40B4-BE49-F238E27FC236}">
                <a16:creationId xmlns:a16="http://schemas.microsoft.com/office/drawing/2014/main" id="{5E8E69E1-B179-4D54-89CD-98E0FD6CB750}"/>
              </a:ext>
            </a:extLst>
          </p:cNvPr>
          <p:cNvSpPr/>
          <p:nvPr/>
        </p:nvSpPr>
        <p:spPr>
          <a:xfrm>
            <a:off x="1639971" y="1202447"/>
            <a:ext cx="2335062" cy="235962"/>
          </a:xfrm>
          <a:prstGeom prst="rect">
            <a:avLst/>
          </a:prstGeom>
          <a:ln w="12700">
            <a:miter lim="400000"/>
          </a:ln>
          <a:extLst>
            <a:ext uri="{C572A759-6A51-4108-AA02-DFA0A04FC94B}">
              <ma14:wrappingTextBoxFlag xmlns="" xmlns:ma14="http://schemas.microsoft.com/office/mac/drawingml/2011/main"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r>
              <a:rPr sz="1200" b="1" dirty="0">
                <a:solidFill>
                  <a:srgbClr val="ED7131"/>
                </a:solidFill>
              </a:rPr>
              <a:t>CARACTERÍSTICAS D</a:t>
            </a:r>
            <a:r>
              <a:rPr lang="es-ES" sz="1200" b="1" dirty="0">
                <a:solidFill>
                  <a:srgbClr val="ED7131"/>
                </a:solidFill>
              </a:rPr>
              <a:t>E LA AYUDA</a:t>
            </a:r>
            <a:endParaRPr sz="1200" b="1" dirty="0">
              <a:solidFill>
                <a:srgbClr val="ED7131"/>
              </a:solidFill>
            </a:endParaRPr>
          </a:p>
        </p:txBody>
      </p:sp>
      <p:sp>
        <p:nvSpPr>
          <p:cNvPr id="13" name="Shape 55">
            <a:extLst>
              <a:ext uri="{FF2B5EF4-FFF2-40B4-BE49-F238E27FC236}">
                <a16:creationId xmlns:a16="http://schemas.microsoft.com/office/drawing/2014/main" id="{8B5BDBA0-E060-4A89-B84B-56A7A3618721}"/>
              </a:ext>
            </a:extLst>
          </p:cNvPr>
          <p:cNvSpPr/>
          <p:nvPr/>
        </p:nvSpPr>
        <p:spPr>
          <a:xfrm>
            <a:off x="7998128" y="1202447"/>
            <a:ext cx="3119409"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mn-lt"/>
                <a:ea typeface="+mn-ea"/>
                <a:cs typeface="+mn-cs"/>
              </a:rPr>
              <a:t>SOLICITUD Y REQUISITOS</a:t>
            </a:r>
            <a:endParaRPr sz="1200" b="1" dirty="0">
              <a:solidFill>
                <a:srgbClr val="ED7131"/>
              </a:solidFill>
              <a:latin typeface="+mn-lt"/>
              <a:ea typeface="+mn-ea"/>
              <a:cs typeface="+mn-cs"/>
            </a:endParaRPr>
          </a:p>
        </p:txBody>
      </p:sp>
      <p:sp>
        <p:nvSpPr>
          <p:cNvPr id="14" name="Shape 43">
            <a:extLst>
              <a:ext uri="{FF2B5EF4-FFF2-40B4-BE49-F238E27FC236}">
                <a16:creationId xmlns:a16="http://schemas.microsoft.com/office/drawing/2014/main" id="{E4CEB3EE-CBBF-40E6-99F8-91B9645F8948}"/>
              </a:ext>
            </a:extLst>
          </p:cNvPr>
          <p:cNvSpPr/>
          <p:nvPr/>
        </p:nvSpPr>
        <p:spPr>
          <a:xfrm>
            <a:off x="6024209" y="1915652"/>
            <a:ext cx="5218755" cy="3875984"/>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nchor="b">
            <a:noAutofit/>
          </a:bodyPr>
          <a:lstStyle/>
          <a:p>
            <a:pPr algn="just" defTabSz="412750">
              <a:lnSpc>
                <a:spcPct val="107000"/>
              </a:lnSpc>
              <a:spcBef>
                <a:spcPts val="600"/>
              </a:spcBef>
              <a:spcAft>
                <a:spcPts val="400"/>
              </a:spcAft>
              <a:defRPr sz="1800"/>
            </a:pPr>
            <a:endParaRPr lang="es-ES" sz="1200" dirty="0">
              <a:solidFill>
                <a:srgbClr val="68696B">
                  <a:alpha val="72000"/>
                </a:srgbClr>
              </a:solidFill>
            </a:endParaRPr>
          </a:p>
          <a:p>
            <a:pPr algn="just" defTabSz="412750">
              <a:lnSpc>
                <a:spcPct val="107000"/>
              </a:lnSpc>
              <a:spcBef>
                <a:spcPts val="600"/>
              </a:spcBef>
              <a:spcAft>
                <a:spcPts val="400"/>
              </a:spcAft>
              <a:defRPr sz="1800"/>
            </a:pPr>
            <a:endParaRPr lang="es-ES" sz="1200" dirty="0">
              <a:solidFill>
                <a:srgbClr val="68696B">
                  <a:alpha val="72000"/>
                </a:srgbClr>
              </a:solidFill>
            </a:endParaRPr>
          </a:p>
          <a:p>
            <a:pPr algn="just" defTabSz="412750">
              <a:lnSpc>
                <a:spcPct val="107000"/>
              </a:lnSpc>
              <a:spcBef>
                <a:spcPts val="600"/>
              </a:spcBef>
              <a:spcAft>
                <a:spcPts val="400"/>
              </a:spcAft>
              <a:defRPr sz="1800"/>
            </a:pPr>
            <a:r>
              <a:rPr lang="es-ES" sz="1200" dirty="0">
                <a:solidFill>
                  <a:srgbClr val="68696B">
                    <a:alpha val="72000"/>
                  </a:srgbClr>
                </a:solidFill>
              </a:rPr>
              <a:t>Espacio web </a:t>
            </a:r>
            <a:r>
              <a:rPr lang="es-ES" sz="1200" b="1" dirty="0">
                <a:solidFill>
                  <a:schemeClr val="tx2">
                    <a:lumMod val="50000"/>
                    <a:alpha val="72000"/>
                  </a:schemeClr>
                </a:solidFill>
                <a:latin typeface="DIN Next LT Pro Light"/>
              </a:rPr>
              <a:t>Área del Investigador de la FC AECC: </a:t>
            </a:r>
            <a:r>
              <a:rPr lang="es-ES" sz="1200" u="sng" dirty="0">
                <a:solidFill>
                  <a:srgbClr val="0070C0">
                    <a:alpha val="72000"/>
                  </a:srgbClr>
                </a:solidFill>
                <a:hlinkClick r:id="rId7">
                  <a:extLst>
                    <a:ext uri="{A12FA001-AC4F-418D-AE19-62706E023703}">
                      <ahyp:hlinkClr xmlns:ahyp="http://schemas.microsoft.com/office/drawing/2018/hyperlinkcolor" val="tx"/>
                    </a:ext>
                  </a:extLst>
                </a:hlinkClick>
              </a:rPr>
              <a:t>www.aecc.es</a:t>
            </a:r>
            <a:r>
              <a:rPr lang="es-ES" sz="1200" u="sng" dirty="0">
                <a:solidFill>
                  <a:srgbClr val="0070C0">
                    <a:alpha val="72000"/>
                  </a:srgbClr>
                </a:solidFill>
              </a:rPr>
              <a:t>/área-investigador</a:t>
            </a:r>
          </a:p>
          <a:p>
            <a:pPr marL="171450" indent="-171450" algn="just" defTabSz="412750">
              <a:lnSpc>
                <a:spcPct val="107000"/>
              </a:lnSpc>
              <a:spcBef>
                <a:spcPts val="600"/>
              </a:spcBef>
              <a:spcAft>
                <a:spcPts val="400"/>
              </a:spcAft>
              <a:buFont typeface="Wingdings" panose="05000000000000000000" pitchFamily="2" charset="2"/>
              <a:buChar char="Ø"/>
              <a:defRPr sz="1800"/>
            </a:pPr>
            <a:r>
              <a:rPr lang="es-ES" sz="1200" u="sng" dirty="0">
                <a:solidFill>
                  <a:srgbClr val="68696B">
                    <a:alpha val="72000"/>
                  </a:srgbClr>
                </a:solidFill>
              </a:rPr>
              <a:t>No hay subsanación</a:t>
            </a:r>
            <a:endParaRPr lang="es-ES" sz="1200" dirty="0">
              <a:solidFill>
                <a:srgbClr val="68696B">
                  <a:alpha val="72000"/>
                </a:srgbClr>
              </a:solidFill>
              <a:sym typeface="DIN Next LT Pro Light"/>
            </a:endParaRPr>
          </a:p>
          <a:p>
            <a:pPr algn="just" defTabSz="412750">
              <a:spcBef>
                <a:spcPts val="600"/>
              </a:spcBef>
              <a:defRPr sz="1800"/>
            </a:pPr>
            <a:r>
              <a:rPr lang="es-ES" sz="1200" dirty="0">
                <a:solidFill>
                  <a:srgbClr val="68696B">
                    <a:alpha val="72000"/>
                  </a:srgbClr>
                </a:solidFill>
                <a:sym typeface="DIN Next LT Pro Light"/>
              </a:rPr>
              <a:t>El equipo de trabajo deberá estar compuesto por:</a:t>
            </a:r>
          </a:p>
          <a:p>
            <a:pPr marL="685800" lvl="1" indent="-228600" algn="just" defTabSz="412750">
              <a:spcBef>
                <a:spcPts val="600"/>
              </a:spcBef>
              <a:buFont typeface="+mj-lt"/>
              <a:buAutoNum type="alphaLcPeriod"/>
              <a:defRPr sz="1800"/>
            </a:pPr>
            <a:r>
              <a:rPr lang="es-ES" sz="1200" b="1" dirty="0">
                <a:solidFill>
                  <a:schemeClr val="tx2">
                    <a:lumMod val="50000"/>
                    <a:alpha val="72000"/>
                  </a:schemeClr>
                </a:solidFill>
                <a:latin typeface="DIN Next LT Pro Light"/>
                <a:sym typeface="DIN Next LT Pro Light"/>
              </a:rPr>
              <a:t>Coordinador del proyecto</a:t>
            </a:r>
          </a:p>
          <a:p>
            <a:pPr marL="685800" lvl="1" indent="-228600" algn="just" defTabSz="412750">
              <a:spcBef>
                <a:spcPts val="600"/>
              </a:spcBef>
              <a:buFont typeface="+mj-lt"/>
              <a:buAutoNum type="alphaLcPeriod"/>
              <a:defRPr sz="1800"/>
            </a:pPr>
            <a:r>
              <a:rPr lang="es-ES" sz="1200" b="1" dirty="0">
                <a:solidFill>
                  <a:schemeClr val="tx2">
                    <a:lumMod val="50000"/>
                    <a:alpha val="72000"/>
                  </a:schemeClr>
                </a:solidFill>
                <a:latin typeface="DIN Next LT Pro Light"/>
                <a:sym typeface="DIN Next LT Pro Light"/>
              </a:rPr>
              <a:t>Jefe de Laboratorio</a:t>
            </a:r>
          </a:p>
          <a:p>
            <a:pPr marL="685800" lvl="1" indent="-228600" algn="just" defTabSz="412750">
              <a:spcBef>
                <a:spcPts val="600"/>
              </a:spcBef>
              <a:buFont typeface="+mj-lt"/>
              <a:buAutoNum type="alphaLcPeriod"/>
              <a:defRPr sz="1800"/>
            </a:pPr>
            <a:r>
              <a:rPr lang="es-ES" sz="1200" b="1" dirty="0">
                <a:solidFill>
                  <a:schemeClr val="tx2">
                    <a:lumMod val="50000"/>
                    <a:alpha val="72000"/>
                  </a:schemeClr>
                </a:solidFill>
                <a:latin typeface="DIN Next LT Pro Light"/>
                <a:sym typeface="DIN Next LT Pro Light"/>
              </a:rPr>
              <a:t>Colaborador/es</a:t>
            </a:r>
          </a:p>
          <a:p>
            <a:pPr marL="685800" lvl="1" indent="-228600" algn="just" defTabSz="412750">
              <a:spcBef>
                <a:spcPts val="600"/>
              </a:spcBef>
              <a:buFont typeface="+mj-lt"/>
              <a:buAutoNum type="alphaLcPeriod"/>
              <a:defRPr sz="1800"/>
            </a:pPr>
            <a:r>
              <a:rPr lang="es-ES" sz="1200" b="1" dirty="0">
                <a:solidFill>
                  <a:schemeClr val="tx2">
                    <a:lumMod val="50000"/>
                    <a:alpha val="72000"/>
                  </a:schemeClr>
                </a:solidFill>
                <a:latin typeface="DIN Next LT Pro Light"/>
                <a:sym typeface="DIN Next LT Pro Light"/>
              </a:rPr>
              <a:t>Gestor de transferencia tecnológica </a:t>
            </a:r>
            <a:r>
              <a:rPr lang="es-ES" sz="1200" dirty="0">
                <a:solidFill>
                  <a:srgbClr val="68696B">
                    <a:alpha val="72000"/>
                  </a:srgbClr>
                </a:solidFill>
                <a:sym typeface="DIN Next LT Pro Light"/>
              </a:rPr>
              <a:t>en representación de la OTRI del Centro</a:t>
            </a:r>
          </a:p>
          <a:p>
            <a:pPr algn="just" defTabSz="412750">
              <a:spcBef>
                <a:spcPts val="600"/>
              </a:spcBef>
              <a:defRPr sz="1800"/>
            </a:pPr>
            <a:r>
              <a:rPr lang="es-ES" sz="1200" dirty="0">
                <a:solidFill>
                  <a:srgbClr val="68696B">
                    <a:alpha val="72000"/>
                  </a:srgbClr>
                </a:solidFill>
                <a:sym typeface="DIN Next LT Pro Light"/>
              </a:rPr>
              <a:t>Todos deberán presentar el DNI y CVA obligatoriamente.</a:t>
            </a:r>
          </a:p>
          <a:p>
            <a:pPr algn="just" defTabSz="412750">
              <a:spcBef>
                <a:spcPts val="600"/>
              </a:spcBef>
              <a:defRPr sz="1800"/>
            </a:pPr>
            <a:r>
              <a:rPr lang="es-ES" sz="1200" b="1" dirty="0">
                <a:solidFill>
                  <a:srgbClr val="C00000">
                    <a:alpha val="72000"/>
                  </a:srgbClr>
                </a:solidFill>
              </a:rPr>
              <a:t>No se pueden presentar proyectos que hayan sido presentados en la anterior convocatoria, ni proyectos que cuenten con un IP o un Coordinador  Científico que ya se hayan presentado en la anterior convocatoria. Los Centros (Beneficiarios) deben presentar un nuevo proyecto con un nuevo Coordinador Científico. </a:t>
            </a:r>
          </a:p>
          <a:p>
            <a:pPr algn="just" defTabSz="412750">
              <a:spcBef>
                <a:spcPts val="600"/>
              </a:spcBef>
              <a:defRPr sz="1800"/>
            </a:pPr>
            <a:r>
              <a:rPr lang="es-ES" sz="1200" b="1" dirty="0">
                <a:solidFill>
                  <a:srgbClr val="C00000">
                    <a:alpha val="72000"/>
                  </a:srgbClr>
                </a:solidFill>
              </a:rPr>
              <a:t>En 2022 sí podrán presentarse los proyectos y coordinadores que no fueron financiados en 2019.</a:t>
            </a:r>
          </a:p>
          <a:p>
            <a:pPr algn="just" defTabSz="412750">
              <a:spcBef>
                <a:spcPts val="600"/>
              </a:spcBef>
              <a:defRPr sz="1800"/>
            </a:pPr>
            <a:endParaRPr lang="es-ES" sz="1200" kern="0" dirty="0">
              <a:solidFill>
                <a:srgbClr val="000000">
                  <a:alpha val="85000"/>
                </a:srgbClr>
              </a:solidFill>
              <a:latin typeface="DIN Next LT Pro Medium"/>
              <a:ea typeface="DIN Next LT Pro Light"/>
              <a:cs typeface="DIN Next LT Pro Light"/>
              <a:sym typeface="DIN Next LT Pro Light"/>
            </a:endParaRPr>
          </a:p>
        </p:txBody>
      </p:sp>
      <p:sp>
        <p:nvSpPr>
          <p:cNvPr id="2" name="Bocadillo: ovalado 1">
            <a:extLst>
              <a:ext uri="{FF2B5EF4-FFF2-40B4-BE49-F238E27FC236}">
                <a16:creationId xmlns:a16="http://schemas.microsoft.com/office/drawing/2014/main" id="{A59624FC-B888-48D9-9E43-EA308DEE5E7E}"/>
              </a:ext>
            </a:extLst>
          </p:cNvPr>
          <p:cNvSpPr/>
          <p:nvPr/>
        </p:nvSpPr>
        <p:spPr>
          <a:xfrm>
            <a:off x="4424009" y="663838"/>
            <a:ext cx="3200400" cy="955681"/>
          </a:xfrm>
          <a:prstGeom prst="wedgeEllipseCallout">
            <a:avLst>
              <a:gd name="adj1" fmla="val 34238"/>
              <a:gd name="adj2" fmla="val 6331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1400" b="1" dirty="0"/>
              <a:t>Nueva Plataforma </a:t>
            </a:r>
          </a:p>
          <a:p>
            <a:pPr algn="ctr"/>
            <a:r>
              <a:rPr lang="es-ES" sz="1400" b="1" dirty="0">
                <a:solidFill>
                  <a:schemeClr val="bg2"/>
                </a:solidFill>
              </a:rPr>
              <a:t>G</a:t>
            </a:r>
            <a:r>
              <a:rPr lang="es-ES" sz="1400" b="1" dirty="0"/>
              <a:t>rant </a:t>
            </a:r>
            <a:r>
              <a:rPr lang="es-ES" sz="1400" b="1" dirty="0">
                <a:solidFill>
                  <a:schemeClr val="bg2"/>
                </a:solidFill>
              </a:rPr>
              <a:t>M</a:t>
            </a:r>
            <a:r>
              <a:rPr lang="es-ES" sz="1400" b="1" dirty="0"/>
              <a:t>anagement </a:t>
            </a:r>
            <a:r>
              <a:rPr lang="es-ES" sz="1400" b="1" dirty="0" err="1">
                <a:solidFill>
                  <a:schemeClr val="bg2"/>
                </a:solidFill>
              </a:rPr>
              <a:t>S</a:t>
            </a:r>
            <a:r>
              <a:rPr lang="es-ES" sz="1400" b="1" dirty="0" err="1"/>
              <a:t>ystem</a:t>
            </a:r>
            <a:endParaRPr lang="es-ES" sz="1400" b="1" dirty="0"/>
          </a:p>
        </p:txBody>
      </p:sp>
    </p:spTree>
    <p:extLst>
      <p:ext uri="{BB962C8B-B14F-4D97-AF65-F5344CB8AC3E}">
        <p14:creationId xmlns:p14="http://schemas.microsoft.com/office/powerpoint/2010/main" val="282590725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106006" y="1043423"/>
            <a:ext cx="3119409"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mn-lt"/>
                <a:ea typeface="+mn-ea"/>
                <a:cs typeface="+mn-cs"/>
              </a:rPr>
              <a:t>SOLICITUD Y REQUISITOS</a:t>
            </a:r>
            <a:endParaRPr sz="1200" b="1" dirty="0">
              <a:solidFill>
                <a:srgbClr val="ED7131"/>
              </a:solidFill>
              <a:latin typeface="+mn-lt"/>
              <a:ea typeface="+mn-ea"/>
              <a:cs typeface="+mn-cs"/>
            </a:endParaRPr>
          </a:p>
        </p:txBody>
      </p:sp>
      <p:grpSp>
        <p:nvGrpSpPr>
          <p:cNvPr id="9" name="Grupo 8">
            <a:extLst>
              <a:ext uri="{FF2B5EF4-FFF2-40B4-BE49-F238E27FC236}">
                <a16:creationId xmlns:a16="http://schemas.microsoft.com/office/drawing/2014/main" id="{8ACB0EB3-9688-48C7-8BCA-779E0359F266}"/>
              </a:ext>
            </a:extLst>
          </p:cNvPr>
          <p:cNvGrpSpPr/>
          <p:nvPr/>
        </p:nvGrpSpPr>
        <p:grpSpPr>
          <a:xfrm>
            <a:off x="1739676" y="1874883"/>
            <a:ext cx="8712648" cy="4953976"/>
            <a:chOff x="990477" y="1596959"/>
            <a:chExt cx="8712648" cy="4953976"/>
          </a:xfrm>
        </p:grpSpPr>
        <p:pic>
          <p:nvPicPr>
            <p:cNvPr id="4" name="Imagen 3">
              <a:extLst>
                <a:ext uri="{FF2B5EF4-FFF2-40B4-BE49-F238E27FC236}">
                  <a16:creationId xmlns:a16="http://schemas.microsoft.com/office/drawing/2014/main" id="{C6BBDFB3-AED7-4DC6-A8B0-8D79931E7F20}"/>
                </a:ext>
              </a:extLst>
            </p:cNvPr>
            <p:cNvPicPr>
              <a:picLocks noChangeAspect="1"/>
            </p:cNvPicPr>
            <p:nvPr/>
          </p:nvPicPr>
          <p:blipFill>
            <a:blip r:embed="rId5"/>
            <a:stretch>
              <a:fillRect/>
            </a:stretch>
          </p:blipFill>
          <p:spPr>
            <a:xfrm>
              <a:off x="990477" y="1596959"/>
              <a:ext cx="8712648" cy="2559182"/>
            </a:xfrm>
            <a:prstGeom prst="rect">
              <a:avLst/>
            </a:prstGeom>
          </p:spPr>
        </p:pic>
        <p:pic>
          <p:nvPicPr>
            <p:cNvPr id="6" name="Imagen 5">
              <a:extLst>
                <a:ext uri="{FF2B5EF4-FFF2-40B4-BE49-F238E27FC236}">
                  <a16:creationId xmlns:a16="http://schemas.microsoft.com/office/drawing/2014/main" id="{FD8A53C2-1763-45BD-8F9D-2CB8FDCF8423}"/>
                </a:ext>
              </a:extLst>
            </p:cNvPr>
            <p:cNvPicPr>
              <a:picLocks noChangeAspect="1"/>
            </p:cNvPicPr>
            <p:nvPr/>
          </p:nvPicPr>
          <p:blipFill>
            <a:blip r:embed="rId6"/>
            <a:stretch>
              <a:fillRect/>
            </a:stretch>
          </p:blipFill>
          <p:spPr>
            <a:xfrm>
              <a:off x="1095178" y="4261282"/>
              <a:ext cx="7658494" cy="1073205"/>
            </a:xfrm>
            <a:prstGeom prst="rect">
              <a:avLst/>
            </a:prstGeom>
          </p:spPr>
        </p:pic>
        <p:pic>
          <p:nvPicPr>
            <p:cNvPr id="8" name="Imagen 7">
              <a:extLst>
                <a:ext uri="{FF2B5EF4-FFF2-40B4-BE49-F238E27FC236}">
                  <a16:creationId xmlns:a16="http://schemas.microsoft.com/office/drawing/2014/main" id="{0CBF6A00-CE86-4D3B-8427-72C1EDDAB8B9}"/>
                </a:ext>
              </a:extLst>
            </p:cNvPr>
            <p:cNvPicPr>
              <a:picLocks noChangeAspect="1"/>
            </p:cNvPicPr>
            <p:nvPr/>
          </p:nvPicPr>
          <p:blipFill>
            <a:blip r:embed="rId7"/>
            <a:stretch>
              <a:fillRect/>
            </a:stretch>
          </p:blipFill>
          <p:spPr>
            <a:xfrm>
              <a:off x="3371724" y="5439628"/>
              <a:ext cx="4896102" cy="1111307"/>
            </a:xfrm>
            <a:prstGeom prst="rect">
              <a:avLst/>
            </a:prstGeom>
          </p:spPr>
        </p:pic>
      </p:grpSp>
      <p:pic>
        <p:nvPicPr>
          <p:cNvPr id="11" name="Imagen 10">
            <a:extLst>
              <a:ext uri="{FF2B5EF4-FFF2-40B4-BE49-F238E27FC236}">
                <a16:creationId xmlns:a16="http://schemas.microsoft.com/office/drawing/2014/main" id="{F72F22D5-9931-48B7-A37E-E1DD1019D758}"/>
              </a:ext>
            </a:extLst>
          </p:cNvPr>
          <p:cNvPicPr>
            <a:picLocks noChangeAspect="1"/>
          </p:cNvPicPr>
          <p:nvPr/>
        </p:nvPicPr>
        <p:blipFill>
          <a:blip r:embed="rId8"/>
          <a:stretch>
            <a:fillRect/>
          </a:stretch>
        </p:blipFill>
        <p:spPr>
          <a:xfrm>
            <a:off x="1064035" y="1310454"/>
            <a:ext cx="9620744" cy="520727"/>
          </a:xfrm>
          <a:prstGeom prst="rect">
            <a:avLst/>
          </a:prstGeom>
        </p:spPr>
      </p:pic>
      <p:sp>
        <p:nvSpPr>
          <p:cNvPr id="2" name="CuadroTexto 1">
            <a:extLst>
              <a:ext uri="{FF2B5EF4-FFF2-40B4-BE49-F238E27FC236}">
                <a16:creationId xmlns:a16="http://schemas.microsoft.com/office/drawing/2014/main" id="{A07D6F62-55C1-4CA5-8622-921665C8E21F}"/>
              </a:ext>
            </a:extLst>
          </p:cNvPr>
          <p:cNvSpPr txBox="1"/>
          <p:nvPr/>
        </p:nvSpPr>
        <p:spPr>
          <a:xfrm>
            <a:off x="7070952" y="5394386"/>
            <a:ext cx="2730273" cy="461665"/>
          </a:xfrm>
          <a:prstGeom prst="rect">
            <a:avLst/>
          </a:prstGeom>
          <a:noFill/>
        </p:spPr>
        <p:txBody>
          <a:bodyPr wrap="square" rtlCol="0">
            <a:spAutoFit/>
          </a:bodyPr>
          <a:lstStyle/>
          <a:p>
            <a:pPr algn="just"/>
            <a:r>
              <a:rPr lang="es-ES" sz="1200" b="1" dirty="0">
                <a:solidFill>
                  <a:schemeClr val="accent2"/>
                </a:solidFill>
              </a:rPr>
              <a:t>Incluye Declaración Responsable firmada de no recibir doble financiación</a:t>
            </a:r>
          </a:p>
        </p:txBody>
      </p:sp>
      <p:sp>
        <p:nvSpPr>
          <p:cNvPr id="5" name="Flecha: doblada 4">
            <a:extLst>
              <a:ext uri="{FF2B5EF4-FFF2-40B4-BE49-F238E27FC236}">
                <a16:creationId xmlns:a16="http://schemas.microsoft.com/office/drawing/2014/main" id="{B96A53A5-AC18-438B-AF81-5BBA7A55809E}"/>
              </a:ext>
            </a:extLst>
          </p:cNvPr>
          <p:cNvSpPr/>
          <p:nvPr/>
        </p:nvSpPr>
        <p:spPr>
          <a:xfrm>
            <a:off x="6286500" y="5547546"/>
            <a:ext cx="781050" cy="646331"/>
          </a:xfrm>
          <a:prstGeom prst="ben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solidFill>
                <a:schemeClr val="tx1"/>
              </a:solidFill>
            </a:endParaRPr>
          </a:p>
        </p:txBody>
      </p:sp>
    </p:spTree>
    <p:extLst>
      <p:ext uri="{BB962C8B-B14F-4D97-AF65-F5344CB8AC3E}">
        <p14:creationId xmlns:p14="http://schemas.microsoft.com/office/powerpoint/2010/main" val="3275227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106006" y="1043423"/>
            <a:ext cx="3119409"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mn-lt"/>
                <a:ea typeface="+mn-ea"/>
                <a:cs typeface="+mn-cs"/>
              </a:rPr>
              <a:t>SOLICITUD Y REQUISITOS</a:t>
            </a:r>
            <a:endParaRPr sz="1200" b="1" dirty="0">
              <a:solidFill>
                <a:srgbClr val="ED7131"/>
              </a:solidFill>
              <a:latin typeface="+mn-lt"/>
              <a:ea typeface="+mn-ea"/>
              <a:cs typeface="+mn-cs"/>
            </a:endParaRPr>
          </a:p>
        </p:txBody>
      </p:sp>
      <p:pic>
        <p:nvPicPr>
          <p:cNvPr id="3" name="Imagen 2">
            <a:extLst>
              <a:ext uri="{FF2B5EF4-FFF2-40B4-BE49-F238E27FC236}">
                <a16:creationId xmlns:a16="http://schemas.microsoft.com/office/drawing/2014/main" id="{F0D44176-6CBD-4DD0-9886-F0D1B78BC80C}"/>
              </a:ext>
            </a:extLst>
          </p:cNvPr>
          <p:cNvPicPr>
            <a:picLocks noChangeAspect="1"/>
          </p:cNvPicPr>
          <p:nvPr/>
        </p:nvPicPr>
        <p:blipFill>
          <a:blip r:embed="rId5"/>
          <a:stretch>
            <a:fillRect/>
          </a:stretch>
        </p:blipFill>
        <p:spPr>
          <a:xfrm>
            <a:off x="1089436" y="1385590"/>
            <a:ext cx="9595343" cy="444523"/>
          </a:xfrm>
          <a:prstGeom prst="rect">
            <a:avLst/>
          </a:prstGeom>
        </p:spPr>
      </p:pic>
      <p:pic>
        <p:nvPicPr>
          <p:cNvPr id="7" name="Imagen 6">
            <a:extLst>
              <a:ext uri="{FF2B5EF4-FFF2-40B4-BE49-F238E27FC236}">
                <a16:creationId xmlns:a16="http://schemas.microsoft.com/office/drawing/2014/main" id="{26920DBF-0011-4412-A006-E33A2ABA4E88}"/>
              </a:ext>
            </a:extLst>
          </p:cNvPr>
          <p:cNvPicPr>
            <a:picLocks noChangeAspect="1"/>
          </p:cNvPicPr>
          <p:nvPr/>
        </p:nvPicPr>
        <p:blipFill>
          <a:blip r:embed="rId6"/>
          <a:stretch>
            <a:fillRect/>
          </a:stretch>
        </p:blipFill>
        <p:spPr>
          <a:xfrm>
            <a:off x="1428690" y="2007613"/>
            <a:ext cx="933498" cy="273064"/>
          </a:xfrm>
          <a:prstGeom prst="rect">
            <a:avLst/>
          </a:prstGeom>
        </p:spPr>
      </p:pic>
      <p:pic>
        <p:nvPicPr>
          <p:cNvPr id="12" name="Imagen 11">
            <a:extLst>
              <a:ext uri="{FF2B5EF4-FFF2-40B4-BE49-F238E27FC236}">
                <a16:creationId xmlns:a16="http://schemas.microsoft.com/office/drawing/2014/main" id="{7AEAC89A-1044-4976-84D1-2E71324A330E}"/>
              </a:ext>
            </a:extLst>
          </p:cNvPr>
          <p:cNvPicPr>
            <a:picLocks noChangeAspect="1"/>
          </p:cNvPicPr>
          <p:nvPr/>
        </p:nvPicPr>
        <p:blipFill>
          <a:blip r:embed="rId7"/>
          <a:stretch>
            <a:fillRect/>
          </a:stretch>
        </p:blipFill>
        <p:spPr>
          <a:xfrm>
            <a:off x="1428690" y="2331170"/>
            <a:ext cx="1244664" cy="254013"/>
          </a:xfrm>
          <a:prstGeom prst="rect">
            <a:avLst/>
          </a:prstGeom>
        </p:spPr>
      </p:pic>
      <p:pic>
        <p:nvPicPr>
          <p:cNvPr id="14" name="Imagen 13">
            <a:extLst>
              <a:ext uri="{FF2B5EF4-FFF2-40B4-BE49-F238E27FC236}">
                <a16:creationId xmlns:a16="http://schemas.microsoft.com/office/drawing/2014/main" id="{7BFA806D-7AB0-48BE-9E73-0C0216153D13}"/>
              </a:ext>
            </a:extLst>
          </p:cNvPr>
          <p:cNvPicPr>
            <a:picLocks noChangeAspect="1"/>
          </p:cNvPicPr>
          <p:nvPr/>
        </p:nvPicPr>
        <p:blipFill>
          <a:blip r:embed="rId8"/>
          <a:stretch>
            <a:fillRect/>
          </a:stretch>
        </p:blipFill>
        <p:spPr>
          <a:xfrm>
            <a:off x="1428690" y="2640612"/>
            <a:ext cx="1460575" cy="209561"/>
          </a:xfrm>
          <a:prstGeom prst="rect">
            <a:avLst/>
          </a:prstGeom>
        </p:spPr>
      </p:pic>
      <p:pic>
        <p:nvPicPr>
          <p:cNvPr id="17" name="Imagen 16">
            <a:extLst>
              <a:ext uri="{FF2B5EF4-FFF2-40B4-BE49-F238E27FC236}">
                <a16:creationId xmlns:a16="http://schemas.microsoft.com/office/drawing/2014/main" id="{158565C0-8DD0-4EBD-A887-F45870EE4A92}"/>
              </a:ext>
            </a:extLst>
          </p:cNvPr>
          <p:cNvPicPr>
            <a:picLocks noChangeAspect="1"/>
          </p:cNvPicPr>
          <p:nvPr/>
        </p:nvPicPr>
        <p:blipFill>
          <a:blip r:embed="rId9"/>
          <a:stretch>
            <a:fillRect/>
          </a:stretch>
        </p:blipFill>
        <p:spPr>
          <a:xfrm>
            <a:off x="1363436" y="2945261"/>
            <a:ext cx="9754101" cy="1155759"/>
          </a:xfrm>
          <a:prstGeom prst="rect">
            <a:avLst/>
          </a:prstGeom>
        </p:spPr>
      </p:pic>
      <p:pic>
        <p:nvPicPr>
          <p:cNvPr id="19" name="Imagen 18">
            <a:extLst>
              <a:ext uri="{FF2B5EF4-FFF2-40B4-BE49-F238E27FC236}">
                <a16:creationId xmlns:a16="http://schemas.microsoft.com/office/drawing/2014/main" id="{1416BDB3-237F-46BD-8569-E57B15CBAB8B}"/>
              </a:ext>
            </a:extLst>
          </p:cNvPr>
          <p:cNvPicPr>
            <a:picLocks noChangeAspect="1"/>
          </p:cNvPicPr>
          <p:nvPr/>
        </p:nvPicPr>
        <p:blipFill>
          <a:blip r:embed="rId10"/>
          <a:stretch>
            <a:fillRect/>
          </a:stretch>
        </p:blipFill>
        <p:spPr>
          <a:xfrm>
            <a:off x="1513902" y="4371884"/>
            <a:ext cx="4375375" cy="787440"/>
          </a:xfrm>
          <a:prstGeom prst="rect">
            <a:avLst/>
          </a:prstGeom>
        </p:spPr>
      </p:pic>
      <p:pic>
        <p:nvPicPr>
          <p:cNvPr id="21" name="Imagen 20">
            <a:extLst>
              <a:ext uri="{FF2B5EF4-FFF2-40B4-BE49-F238E27FC236}">
                <a16:creationId xmlns:a16="http://schemas.microsoft.com/office/drawing/2014/main" id="{72EE31CC-5407-4554-9655-8D71D9139969}"/>
              </a:ext>
            </a:extLst>
          </p:cNvPr>
          <p:cNvPicPr>
            <a:picLocks noChangeAspect="1"/>
          </p:cNvPicPr>
          <p:nvPr/>
        </p:nvPicPr>
        <p:blipFill>
          <a:blip r:embed="rId11"/>
          <a:stretch>
            <a:fillRect/>
          </a:stretch>
        </p:blipFill>
        <p:spPr>
          <a:xfrm>
            <a:off x="1414695" y="5186645"/>
            <a:ext cx="2502029" cy="285765"/>
          </a:xfrm>
          <a:prstGeom prst="rect">
            <a:avLst/>
          </a:prstGeom>
        </p:spPr>
      </p:pic>
      <p:pic>
        <p:nvPicPr>
          <p:cNvPr id="23" name="Imagen 22">
            <a:extLst>
              <a:ext uri="{FF2B5EF4-FFF2-40B4-BE49-F238E27FC236}">
                <a16:creationId xmlns:a16="http://schemas.microsoft.com/office/drawing/2014/main" id="{DA530CEE-75E9-42DC-8DA9-D8BB634FDCB4}"/>
              </a:ext>
            </a:extLst>
          </p:cNvPr>
          <p:cNvPicPr>
            <a:picLocks noChangeAspect="1"/>
          </p:cNvPicPr>
          <p:nvPr/>
        </p:nvPicPr>
        <p:blipFill>
          <a:blip r:embed="rId12"/>
          <a:stretch>
            <a:fillRect/>
          </a:stretch>
        </p:blipFill>
        <p:spPr>
          <a:xfrm>
            <a:off x="1534976" y="5499731"/>
            <a:ext cx="1536779" cy="285765"/>
          </a:xfrm>
          <a:prstGeom prst="rect">
            <a:avLst/>
          </a:prstGeom>
        </p:spPr>
      </p:pic>
      <p:pic>
        <p:nvPicPr>
          <p:cNvPr id="26" name="Imagen 25">
            <a:extLst>
              <a:ext uri="{FF2B5EF4-FFF2-40B4-BE49-F238E27FC236}">
                <a16:creationId xmlns:a16="http://schemas.microsoft.com/office/drawing/2014/main" id="{D6197C2D-C038-41B4-8471-E0EE0A88A7C9}"/>
              </a:ext>
            </a:extLst>
          </p:cNvPr>
          <p:cNvPicPr>
            <a:picLocks noChangeAspect="1"/>
          </p:cNvPicPr>
          <p:nvPr/>
        </p:nvPicPr>
        <p:blipFill>
          <a:blip r:embed="rId13"/>
          <a:stretch>
            <a:fillRect/>
          </a:stretch>
        </p:blipFill>
        <p:spPr>
          <a:xfrm>
            <a:off x="1581944" y="5812817"/>
            <a:ext cx="1466925" cy="266714"/>
          </a:xfrm>
          <a:prstGeom prst="rect">
            <a:avLst/>
          </a:prstGeom>
        </p:spPr>
      </p:pic>
      <p:pic>
        <p:nvPicPr>
          <p:cNvPr id="28" name="Imagen 27">
            <a:extLst>
              <a:ext uri="{FF2B5EF4-FFF2-40B4-BE49-F238E27FC236}">
                <a16:creationId xmlns:a16="http://schemas.microsoft.com/office/drawing/2014/main" id="{A25572D6-366C-4B0D-A870-FE0F4C54D2CF}"/>
              </a:ext>
            </a:extLst>
          </p:cNvPr>
          <p:cNvPicPr>
            <a:picLocks noChangeAspect="1"/>
          </p:cNvPicPr>
          <p:nvPr/>
        </p:nvPicPr>
        <p:blipFill>
          <a:blip r:embed="rId14"/>
          <a:stretch>
            <a:fillRect/>
          </a:stretch>
        </p:blipFill>
        <p:spPr>
          <a:xfrm>
            <a:off x="4155975" y="5102835"/>
            <a:ext cx="3880049" cy="539778"/>
          </a:xfrm>
          <a:prstGeom prst="rect">
            <a:avLst/>
          </a:prstGeom>
        </p:spPr>
      </p:pic>
      <p:sp>
        <p:nvSpPr>
          <p:cNvPr id="29" name="CuadroTexto 28">
            <a:extLst>
              <a:ext uri="{FF2B5EF4-FFF2-40B4-BE49-F238E27FC236}">
                <a16:creationId xmlns:a16="http://schemas.microsoft.com/office/drawing/2014/main" id="{E42D9A88-682A-47C8-A110-F05237E2BB41}"/>
              </a:ext>
            </a:extLst>
          </p:cNvPr>
          <p:cNvSpPr txBox="1"/>
          <p:nvPr/>
        </p:nvSpPr>
        <p:spPr>
          <a:xfrm>
            <a:off x="3362355" y="2256620"/>
            <a:ext cx="5049503" cy="646331"/>
          </a:xfrm>
          <a:prstGeom prst="rect">
            <a:avLst/>
          </a:prstGeom>
          <a:solidFill>
            <a:schemeClr val="accent2">
              <a:lumMod val="20000"/>
              <a:lumOff val="80000"/>
            </a:schemeClr>
          </a:solidFill>
        </p:spPr>
        <p:txBody>
          <a:bodyPr wrap="square" rtlCol="0">
            <a:spAutoFit/>
          </a:bodyPr>
          <a:lstStyle/>
          <a:p>
            <a:pPr algn="ctr"/>
            <a:r>
              <a:rPr lang="es-ES" sz="1800" dirty="0">
                <a:effectLst/>
                <a:latin typeface="Calibri" panose="020F0502020204030204" pitchFamily="34" charset="0"/>
                <a:ea typeface="Times New Roman" panose="02020603050405020304" pitchFamily="18" charset="0"/>
              </a:rPr>
              <a:t>La persona que haga la solicitud (</a:t>
            </a:r>
            <a:r>
              <a:rPr lang="es-ES" sz="1800" dirty="0" err="1">
                <a:effectLst/>
                <a:latin typeface="Calibri" panose="020F0502020204030204" pitchFamily="34" charset="0"/>
                <a:ea typeface="Times New Roman" panose="02020603050405020304" pitchFamily="18" charset="0"/>
              </a:rPr>
              <a:t>applicant</a:t>
            </a:r>
            <a:r>
              <a:rPr lang="es-ES" sz="1800" dirty="0">
                <a:effectLst/>
                <a:latin typeface="Calibri" panose="020F0502020204030204" pitchFamily="34" charset="0"/>
                <a:ea typeface="Times New Roman" panose="02020603050405020304" pitchFamily="18" charset="0"/>
              </a:rPr>
              <a:t>) debe ser el investigador que haga de Coordinador Científico </a:t>
            </a:r>
            <a:endParaRPr lang="es-ES" dirty="0"/>
          </a:p>
        </p:txBody>
      </p:sp>
    </p:spTree>
    <p:extLst>
      <p:ext uri="{BB962C8B-B14F-4D97-AF65-F5344CB8AC3E}">
        <p14:creationId xmlns:p14="http://schemas.microsoft.com/office/powerpoint/2010/main" val="354383927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106006" y="1043423"/>
            <a:ext cx="3119409"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mn-lt"/>
                <a:ea typeface="+mn-ea"/>
                <a:cs typeface="+mn-cs"/>
              </a:rPr>
              <a:t>SOLICITUD Y REQUISITOS</a:t>
            </a:r>
            <a:endParaRPr sz="1200" b="1" dirty="0">
              <a:solidFill>
                <a:srgbClr val="ED7131"/>
              </a:solidFill>
              <a:latin typeface="+mn-lt"/>
              <a:ea typeface="+mn-ea"/>
              <a:cs typeface="+mn-cs"/>
            </a:endParaRPr>
          </a:p>
        </p:txBody>
      </p:sp>
      <p:pic>
        <p:nvPicPr>
          <p:cNvPr id="4" name="Imagen 3">
            <a:extLst>
              <a:ext uri="{FF2B5EF4-FFF2-40B4-BE49-F238E27FC236}">
                <a16:creationId xmlns:a16="http://schemas.microsoft.com/office/drawing/2014/main" id="{BEC36D19-5F81-467A-8ACC-A7BC5DAF3072}"/>
              </a:ext>
            </a:extLst>
          </p:cNvPr>
          <p:cNvPicPr>
            <a:picLocks noChangeAspect="1"/>
          </p:cNvPicPr>
          <p:nvPr/>
        </p:nvPicPr>
        <p:blipFill>
          <a:blip r:embed="rId5"/>
          <a:stretch>
            <a:fillRect/>
          </a:stretch>
        </p:blipFill>
        <p:spPr>
          <a:xfrm>
            <a:off x="1092796" y="1407076"/>
            <a:ext cx="9569942" cy="349268"/>
          </a:xfrm>
          <a:prstGeom prst="rect">
            <a:avLst/>
          </a:prstGeom>
        </p:spPr>
      </p:pic>
      <p:grpSp>
        <p:nvGrpSpPr>
          <p:cNvPr id="20" name="Grupo 19">
            <a:extLst>
              <a:ext uri="{FF2B5EF4-FFF2-40B4-BE49-F238E27FC236}">
                <a16:creationId xmlns:a16="http://schemas.microsoft.com/office/drawing/2014/main" id="{F2E43CEB-A84E-40D8-9806-0D495597D758}"/>
              </a:ext>
            </a:extLst>
          </p:cNvPr>
          <p:cNvGrpSpPr/>
          <p:nvPr/>
        </p:nvGrpSpPr>
        <p:grpSpPr>
          <a:xfrm>
            <a:off x="1343478" y="1884035"/>
            <a:ext cx="4845299" cy="4642988"/>
            <a:chOff x="1106006" y="1816320"/>
            <a:chExt cx="4845299" cy="4642988"/>
          </a:xfrm>
        </p:grpSpPr>
        <p:pic>
          <p:nvPicPr>
            <p:cNvPr id="6" name="Imagen 5">
              <a:extLst>
                <a:ext uri="{FF2B5EF4-FFF2-40B4-BE49-F238E27FC236}">
                  <a16:creationId xmlns:a16="http://schemas.microsoft.com/office/drawing/2014/main" id="{D0A51128-2A9B-410C-8B4F-F61FC114CBA3}"/>
                </a:ext>
              </a:extLst>
            </p:cNvPr>
            <p:cNvPicPr>
              <a:picLocks noChangeAspect="1"/>
            </p:cNvPicPr>
            <p:nvPr/>
          </p:nvPicPr>
          <p:blipFill>
            <a:blip r:embed="rId6"/>
            <a:stretch>
              <a:fillRect/>
            </a:stretch>
          </p:blipFill>
          <p:spPr>
            <a:xfrm>
              <a:off x="1106006" y="1816320"/>
              <a:ext cx="4845299" cy="2190863"/>
            </a:xfrm>
            <a:prstGeom prst="rect">
              <a:avLst/>
            </a:prstGeom>
          </p:spPr>
        </p:pic>
        <p:pic>
          <p:nvPicPr>
            <p:cNvPr id="9" name="Imagen 8">
              <a:extLst>
                <a:ext uri="{FF2B5EF4-FFF2-40B4-BE49-F238E27FC236}">
                  <a16:creationId xmlns:a16="http://schemas.microsoft.com/office/drawing/2014/main" id="{71A44555-BC65-45BA-8BBC-8CC39134F0A0}"/>
                </a:ext>
              </a:extLst>
            </p:cNvPr>
            <p:cNvPicPr>
              <a:picLocks noChangeAspect="1"/>
            </p:cNvPicPr>
            <p:nvPr/>
          </p:nvPicPr>
          <p:blipFill>
            <a:blip r:embed="rId7"/>
            <a:stretch>
              <a:fillRect/>
            </a:stretch>
          </p:blipFill>
          <p:spPr>
            <a:xfrm>
              <a:off x="1169485" y="4128738"/>
              <a:ext cx="2902099" cy="2330570"/>
            </a:xfrm>
            <a:prstGeom prst="rect">
              <a:avLst/>
            </a:prstGeom>
          </p:spPr>
        </p:pic>
      </p:grpSp>
      <p:grpSp>
        <p:nvGrpSpPr>
          <p:cNvPr id="18" name="Grupo 17">
            <a:extLst>
              <a:ext uri="{FF2B5EF4-FFF2-40B4-BE49-F238E27FC236}">
                <a16:creationId xmlns:a16="http://schemas.microsoft.com/office/drawing/2014/main" id="{483CBE87-D9EE-4EF6-AFF2-BE93FA6AA79F}"/>
              </a:ext>
            </a:extLst>
          </p:cNvPr>
          <p:cNvGrpSpPr/>
          <p:nvPr/>
        </p:nvGrpSpPr>
        <p:grpSpPr>
          <a:xfrm>
            <a:off x="6470553" y="1889488"/>
            <a:ext cx="3746693" cy="2859101"/>
            <a:chOff x="6489603" y="1884035"/>
            <a:chExt cx="3746693" cy="2859101"/>
          </a:xfrm>
        </p:grpSpPr>
        <p:pic>
          <p:nvPicPr>
            <p:cNvPr id="11" name="Imagen 10">
              <a:extLst>
                <a:ext uri="{FF2B5EF4-FFF2-40B4-BE49-F238E27FC236}">
                  <a16:creationId xmlns:a16="http://schemas.microsoft.com/office/drawing/2014/main" id="{1767E2D8-A704-4ED8-B534-3F5720D44080}"/>
                </a:ext>
              </a:extLst>
            </p:cNvPr>
            <p:cNvPicPr>
              <a:picLocks noChangeAspect="1"/>
            </p:cNvPicPr>
            <p:nvPr/>
          </p:nvPicPr>
          <p:blipFill>
            <a:blip r:embed="rId8"/>
            <a:stretch>
              <a:fillRect/>
            </a:stretch>
          </p:blipFill>
          <p:spPr>
            <a:xfrm>
              <a:off x="6489603" y="1884035"/>
              <a:ext cx="3746693" cy="2070206"/>
            </a:xfrm>
            <a:prstGeom prst="rect">
              <a:avLst/>
            </a:prstGeom>
          </p:spPr>
        </p:pic>
        <p:pic>
          <p:nvPicPr>
            <p:cNvPr id="15" name="Imagen 14">
              <a:extLst>
                <a:ext uri="{FF2B5EF4-FFF2-40B4-BE49-F238E27FC236}">
                  <a16:creationId xmlns:a16="http://schemas.microsoft.com/office/drawing/2014/main" id="{015FD875-C804-4813-82B2-83B59383F385}"/>
                </a:ext>
              </a:extLst>
            </p:cNvPr>
            <p:cNvPicPr>
              <a:picLocks noChangeAspect="1"/>
            </p:cNvPicPr>
            <p:nvPr/>
          </p:nvPicPr>
          <p:blipFill>
            <a:blip r:embed="rId9"/>
            <a:stretch>
              <a:fillRect/>
            </a:stretch>
          </p:blipFill>
          <p:spPr>
            <a:xfrm>
              <a:off x="6508654" y="4050950"/>
              <a:ext cx="3727642" cy="692186"/>
            </a:xfrm>
            <a:prstGeom prst="rect">
              <a:avLst/>
            </a:prstGeom>
          </p:spPr>
        </p:pic>
      </p:grpSp>
      <p:sp>
        <p:nvSpPr>
          <p:cNvPr id="22" name="CuadroTexto 21">
            <a:extLst>
              <a:ext uri="{FF2B5EF4-FFF2-40B4-BE49-F238E27FC236}">
                <a16:creationId xmlns:a16="http://schemas.microsoft.com/office/drawing/2014/main" id="{F735A1CF-A1BD-409C-92D5-4BEA282306A4}"/>
              </a:ext>
            </a:extLst>
          </p:cNvPr>
          <p:cNvSpPr txBox="1"/>
          <p:nvPr/>
        </p:nvSpPr>
        <p:spPr>
          <a:xfrm>
            <a:off x="4941485" y="4945461"/>
            <a:ext cx="5882921" cy="1477328"/>
          </a:xfrm>
          <a:prstGeom prst="rect">
            <a:avLst/>
          </a:prstGeom>
          <a:solidFill>
            <a:schemeClr val="accent2">
              <a:lumMod val="20000"/>
              <a:lumOff val="80000"/>
            </a:schemeClr>
          </a:solidFill>
        </p:spPr>
        <p:txBody>
          <a:bodyPr wrap="square" rtlCol="0">
            <a:spAutoFit/>
          </a:bodyPr>
          <a:lstStyle/>
          <a:p>
            <a:pPr lvl="0" algn="just"/>
            <a:r>
              <a:rPr lang="es-ES" dirty="0">
                <a:latin typeface="Calibri" panose="020F0502020204030204" pitchFamily="34" charset="0"/>
                <a:ea typeface="Times New Roman" panose="02020603050405020304" pitchFamily="18" charset="0"/>
              </a:rPr>
              <a:t>P</a:t>
            </a:r>
            <a:r>
              <a:rPr lang="es-ES" sz="1800" dirty="0">
                <a:effectLst/>
                <a:latin typeface="Calibri" panose="020F0502020204030204" pitchFamily="34" charset="0"/>
                <a:ea typeface="Times New Roman" panose="02020603050405020304" pitchFamily="18" charset="0"/>
              </a:rPr>
              <a:t>atente concedida o solicitud de patente y situación registral actualizada. Si no se ha solicitado aún patente, la financiación es para solicitarla o es uno de los hitos, se debe obligatoriamente incluir un informe técnico de patentabilidad (ITP) realizado por una agencia externa. </a:t>
            </a:r>
            <a:endParaRPr lang="es-ES" sz="1800" dirty="0">
              <a:effectLst/>
              <a:latin typeface="Calibri" panose="020F0502020204030204" pitchFamily="34" charset="0"/>
              <a:ea typeface="Calibri" panose="020F0502020204030204" pitchFamily="34" charset="0"/>
            </a:endParaRPr>
          </a:p>
        </p:txBody>
      </p:sp>
      <p:sp>
        <p:nvSpPr>
          <p:cNvPr id="25" name="Flecha: a la derecha 24">
            <a:extLst>
              <a:ext uri="{FF2B5EF4-FFF2-40B4-BE49-F238E27FC236}">
                <a16:creationId xmlns:a16="http://schemas.microsoft.com/office/drawing/2014/main" id="{F80FE7D6-23CB-4F9E-8D81-34F93F73F30D}"/>
              </a:ext>
            </a:extLst>
          </p:cNvPr>
          <p:cNvSpPr/>
          <p:nvPr/>
        </p:nvSpPr>
        <p:spPr>
          <a:xfrm>
            <a:off x="4400549" y="5450924"/>
            <a:ext cx="540935" cy="159301"/>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5314267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106006" y="1043423"/>
            <a:ext cx="3119409"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mn-lt"/>
                <a:ea typeface="+mn-ea"/>
                <a:cs typeface="+mn-cs"/>
              </a:rPr>
              <a:t>SOLICITUD Y REQUISITOS</a:t>
            </a:r>
            <a:endParaRPr sz="1200" b="1" dirty="0">
              <a:solidFill>
                <a:srgbClr val="ED7131"/>
              </a:solidFill>
              <a:latin typeface="+mn-lt"/>
              <a:ea typeface="+mn-ea"/>
              <a:cs typeface="+mn-cs"/>
            </a:endParaRPr>
          </a:p>
        </p:txBody>
      </p:sp>
      <p:grpSp>
        <p:nvGrpSpPr>
          <p:cNvPr id="12" name="Grupo 11">
            <a:extLst>
              <a:ext uri="{FF2B5EF4-FFF2-40B4-BE49-F238E27FC236}">
                <a16:creationId xmlns:a16="http://schemas.microsoft.com/office/drawing/2014/main" id="{2F67DB88-8B4D-4E7D-ADA6-64C25F3D2349}"/>
              </a:ext>
            </a:extLst>
          </p:cNvPr>
          <p:cNvGrpSpPr/>
          <p:nvPr/>
        </p:nvGrpSpPr>
        <p:grpSpPr>
          <a:xfrm>
            <a:off x="1676853" y="1734110"/>
            <a:ext cx="8668195" cy="4847720"/>
            <a:chOff x="1343478" y="1581710"/>
            <a:chExt cx="8668195" cy="4847720"/>
          </a:xfrm>
        </p:grpSpPr>
        <p:pic>
          <p:nvPicPr>
            <p:cNvPr id="3" name="Imagen 2">
              <a:extLst>
                <a:ext uri="{FF2B5EF4-FFF2-40B4-BE49-F238E27FC236}">
                  <a16:creationId xmlns:a16="http://schemas.microsoft.com/office/drawing/2014/main" id="{CDC193A6-4E86-4A41-8682-4126AD0EE3C0}"/>
                </a:ext>
              </a:extLst>
            </p:cNvPr>
            <p:cNvPicPr>
              <a:picLocks noChangeAspect="1"/>
            </p:cNvPicPr>
            <p:nvPr/>
          </p:nvPicPr>
          <p:blipFill>
            <a:blip r:embed="rId5"/>
            <a:stretch>
              <a:fillRect/>
            </a:stretch>
          </p:blipFill>
          <p:spPr>
            <a:xfrm>
              <a:off x="1343478" y="1581710"/>
              <a:ext cx="8668195" cy="2609984"/>
            </a:xfrm>
            <a:prstGeom prst="rect">
              <a:avLst/>
            </a:prstGeom>
          </p:spPr>
        </p:pic>
        <p:pic>
          <p:nvPicPr>
            <p:cNvPr id="7" name="Imagen 6">
              <a:extLst>
                <a:ext uri="{FF2B5EF4-FFF2-40B4-BE49-F238E27FC236}">
                  <a16:creationId xmlns:a16="http://schemas.microsoft.com/office/drawing/2014/main" id="{CCA14434-E267-4033-8A86-BD827EBFFE75}"/>
                </a:ext>
              </a:extLst>
            </p:cNvPr>
            <p:cNvPicPr>
              <a:picLocks noChangeAspect="1"/>
            </p:cNvPicPr>
            <p:nvPr/>
          </p:nvPicPr>
          <p:blipFill>
            <a:blip r:embed="rId6"/>
            <a:stretch>
              <a:fillRect/>
            </a:stretch>
          </p:blipFill>
          <p:spPr>
            <a:xfrm>
              <a:off x="1343478" y="4276669"/>
              <a:ext cx="5162815" cy="2152761"/>
            </a:xfrm>
            <a:prstGeom prst="rect">
              <a:avLst/>
            </a:prstGeom>
          </p:spPr>
        </p:pic>
      </p:grpSp>
      <p:pic>
        <p:nvPicPr>
          <p:cNvPr id="10" name="Imagen 9">
            <a:extLst>
              <a:ext uri="{FF2B5EF4-FFF2-40B4-BE49-F238E27FC236}">
                <a16:creationId xmlns:a16="http://schemas.microsoft.com/office/drawing/2014/main" id="{B33B724B-02A3-416E-B8B7-75C4B09BC2F2}"/>
              </a:ext>
            </a:extLst>
          </p:cNvPr>
          <p:cNvPicPr>
            <a:picLocks noChangeAspect="1"/>
          </p:cNvPicPr>
          <p:nvPr/>
        </p:nvPicPr>
        <p:blipFill>
          <a:blip r:embed="rId7"/>
          <a:stretch>
            <a:fillRect/>
          </a:stretch>
        </p:blipFill>
        <p:spPr>
          <a:xfrm>
            <a:off x="1106006" y="1336005"/>
            <a:ext cx="9544541" cy="355618"/>
          </a:xfrm>
          <a:prstGeom prst="rect">
            <a:avLst/>
          </a:prstGeom>
        </p:spPr>
      </p:pic>
    </p:spTree>
    <p:extLst>
      <p:ext uri="{BB962C8B-B14F-4D97-AF65-F5344CB8AC3E}">
        <p14:creationId xmlns:p14="http://schemas.microsoft.com/office/powerpoint/2010/main" val="1852297569"/>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4" name="Shape 55">
            <a:extLst>
              <a:ext uri="{FF2B5EF4-FFF2-40B4-BE49-F238E27FC236}">
                <a16:creationId xmlns:a16="http://schemas.microsoft.com/office/drawing/2014/main" id="{36096510-5ACD-4770-AAA4-3BE817E9EF9A}"/>
              </a:ext>
            </a:extLst>
          </p:cNvPr>
          <p:cNvSpPr/>
          <p:nvPr/>
        </p:nvSpPr>
        <p:spPr>
          <a:xfrm>
            <a:off x="1106006" y="1043423"/>
            <a:ext cx="3119409"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defRPr sz="1800">
                <a:solidFill>
                  <a:srgbClr val="000000"/>
                </a:solidFill>
              </a:defRPr>
            </a:pPr>
            <a:r>
              <a:rPr lang="es-ES" sz="1200" b="1" dirty="0">
                <a:solidFill>
                  <a:srgbClr val="ED7131"/>
                </a:solidFill>
                <a:latin typeface="+mn-lt"/>
                <a:ea typeface="+mn-ea"/>
                <a:cs typeface="+mn-cs"/>
              </a:rPr>
              <a:t>SOLICITUD Y REQUISITOS</a:t>
            </a:r>
            <a:endParaRPr sz="1200" b="1" dirty="0">
              <a:solidFill>
                <a:srgbClr val="ED7131"/>
              </a:solidFill>
              <a:latin typeface="+mn-lt"/>
              <a:ea typeface="+mn-ea"/>
              <a:cs typeface="+mn-cs"/>
            </a:endParaRPr>
          </a:p>
        </p:txBody>
      </p:sp>
      <p:pic>
        <p:nvPicPr>
          <p:cNvPr id="4" name="Imagen 3">
            <a:extLst>
              <a:ext uri="{FF2B5EF4-FFF2-40B4-BE49-F238E27FC236}">
                <a16:creationId xmlns:a16="http://schemas.microsoft.com/office/drawing/2014/main" id="{5200BE4F-F31A-467E-BF4E-7C52D6252A42}"/>
              </a:ext>
            </a:extLst>
          </p:cNvPr>
          <p:cNvPicPr>
            <a:picLocks noChangeAspect="1"/>
          </p:cNvPicPr>
          <p:nvPr/>
        </p:nvPicPr>
        <p:blipFill>
          <a:blip r:embed="rId5"/>
          <a:stretch>
            <a:fillRect/>
          </a:stretch>
        </p:blipFill>
        <p:spPr>
          <a:xfrm>
            <a:off x="1106006" y="1407076"/>
            <a:ext cx="9525490" cy="349268"/>
          </a:xfrm>
          <a:prstGeom prst="rect">
            <a:avLst/>
          </a:prstGeom>
        </p:spPr>
      </p:pic>
      <p:pic>
        <p:nvPicPr>
          <p:cNvPr id="6" name="Imagen 5">
            <a:extLst>
              <a:ext uri="{FF2B5EF4-FFF2-40B4-BE49-F238E27FC236}">
                <a16:creationId xmlns:a16="http://schemas.microsoft.com/office/drawing/2014/main" id="{C0F84103-6DE0-4F1C-AD9F-4334BAE97F21}"/>
              </a:ext>
            </a:extLst>
          </p:cNvPr>
          <p:cNvPicPr>
            <a:picLocks noChangeAspect="1"/>
          </p:cNvPicPr>
          <p:nvPr/>
        </p:nvPicPr>
        <p:blipFill>
          <a:blip r:embed="rId6"/>
          <a:stretch>
            <a:fillRect/>
          </a:stretch>
        </p:blipFill>
        <p:spPr>
          <a:xfrm>
            <a:off x="2665710" y="1756991"/>
            <a:ext cx="5315223" cy="1720938"/>
          </a:xfrm>
          <a:prstGeom prst="rect">
            <a:avLst/>
          </a:prstGeom>
        </p:spPr>
      </p:pic>
      <p:pic>
        <p:nvPicPr>
          <p:cNvPr id="9" name="Imagen 8">
            <a:extLst>
              <a:ext uri="{FF2B5EF4-FFF2-40B4-BE49-F238E27FC236}">
                <a16:creationId xmlns:a16="http://schemas.microsoft.com/office/drawing/2014/main" id="{420A63D9-714B-45D3-A5C9-7BBDACF6F9A7}"/>
              </a:ext>
            </a:extLst>
          </p:cNvPr>
          <p:cNvPicPr>
            <a:picLocks noChangeAspect="1"/>
          </p:cNvPicPr>
          <p:nvPr/>
        </p:nvPicPr>
        <p:blipFill>
          <a:blip r:embed="rId7"/>
          <a:stretch>
            <a:fillRect/>
          </a:stretch>
        </p:blipFill>
        <p:spPr>
          <a:xfrm>
            <a:off x="1277264" y="3477929"/>
            <a:ext cx="9637471" cy="3000889"/>
          </a:xfrm>
          <a:prstGeom prst="rect">
            <a:avLst/>
          </a:prstGeom>
        </p:spPr>
      </p:pic>
    </p:spTree>
    <p:extLst>
      <p:ext uri="{BB962C8B-B14F-4D97-AF65-F5344CB8AC3E}">
        <p14:creationId xmlns:p14="http://schemas.microsoft.com/office/powerpoint/2010/main" val="775963618"/>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asted-image.pdf"/>
          <p:cNvPicPr/>
          <p:nvPr/>
        </p:nvPicPr>
        <p:blipFill>
          <a:blip r:embed="rId3"/>
          <a:stretch>
            <a:fillRect/>
          </a:stretch>
        </p:blipFill>
        <p:spPr>
          <a:xfrm>
            <a:off x="10684779" y="471031"/>
            <a:ext cx="865517" cy="334951"/>
          </a:xfrm>
          <a:prstGeom prst="rect">
            <a:avLst/>
          </a:prstGeom>
          <a:ln w="12700">
            <a:miter lim="400000"/>
          </a:ln>
        </p:spPr>
      </p:pic>
      <p:sp>
        <p:nvSpPr>
          <p:cNvPr id="69" name="Shape 69"/>
          <p:cNvSpPr/>
          <p:nvPr/>
        </p:nvSpPr>
        <p:spPr>
          <a:xfrm rot="13494853">
            <a:off x="1368436" y="569490"/>
            <a:ext cx="120508" cy="1205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close/>
              </a:path>
            </a:pathLst>
          </a:custGeom>
          <a:solidFill>
            <a:srgbClr val="E06C2D"/>
          </a:solidFill>
          <a:ln w="12700">
            <a:miter lim="400000"/>
          </a:ln>
        </p:spPr>
        <p:txBody>
          <a:bodyPr lIns="0" tIns="0" rIns="0" bIns="0" anchor="ctr"/>
          <a:lstStyle/>
          <a:p>
            <a:pPr algn="ctr" defTabSz="412750">
              <a:defRPr sz="3200">
                <a:solidFill>
                  <a:srgbClr val="FFFFFF"/>
                </a:solidFill>
              </a:defRPr>
            </a:pPr>
            <a:endParaRPr sz="1600" kern="0">
              <a:solidFill>
                <a:srgbClr val="FFFFFF"/>
              </a:solidFill>
              <a:latin typeface="DIN Next LT Pro Medium"/>
              <a:sym typeface="Helvetica Light"/>
            </a:endParaRPr>
          </a:p>
        </p:txBody>
      </p:sp>
      <p:sp>
        <p:nvSpPr>
          <p:cNvPr id="71" name="Shape 71"/>
          <p:cNvSpPr/>
          <p:nvPr/>
        </p:nvSpPr>
        <p:spPr>
          <a:xfrm>
            <a:off x="1581944" y="535914"/>
            <a:ext cx="5286942" cy="205184"/>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p>
            <a:pPr defTabSz="412750">
              <a:defRPr sz="1800"/>
            </a:pPr>
            <a:r>
              <a:rPr lang="es-ES" sz="1000" kern="0" dirty="0">
                <a:solidFill>
                  <a:srgbClr val="E06C2D"/>
                </a:solidFill>
                <a:latin typeface="DIN Next LT Pro Medium"/>
                <a:ea typeface="DIN Next LT Pro Light"/>
                <a:cs typeface="DIN Next LT Pro Light"/>
                <a:sym typeface="DIN Next LT Pro Light"/>
              </a:rPr>
              <a:t>AECC INNOVA // </a:t>
            </a:r>
            <a:r>
              <a:rPr sz="1000" kern="0" dirty="0">
                <a:solidFill>
                  <a:srgbClr val="7B7C7E"/>
                </a:solidFill>
                <a:latin typeface="DIN Next LT Pro Medium"/>
                <a:ea typeface="DIN Next LT Pro Light"/>
                <a:cs typeface="DIN Next LT Pro Light"/>
                <a:sym typeface="DIN Next LT Pro Light"/>
              </a:rPr>
              <a:t>BASES DE LA CONVOCATORIA </a:t>
            </a:r>
            <a:r>
              <a:rPr sz="1000" kern="0" dirty="0">
                <a:solidFill>
                  <a:srgbClr val="E06C2D"/>
                </a:solidFill>
                <a:latin typeface="DIN Next LT Pro Medium"/>
                <a:ea typeface="DIN Next LT Pro Light"/>
                <a:cs typeface="DIN Next LT Pro Light"/>
                <a:sym typeface="DIN Next LT Pro Light"/>
              </a:rPr>
              <a:t>// 20</a:t>
            </a:r>
            <a:r>
              <a:rPr lang="es-ES" sz="1000" kern="0" dirty="0">
                <a:solidFill>
                  <a:srgbClr val="E06C2D"/>
                </a:solidFill>
                <a:latin typeface="DIN Next LT Pro Medium"/>
                <a:ea typeface="DIN Next LT Pro Light"/>
                <a:cs typeface="DIN Next LT Pro Light"/>
                <a:sym typeface="DIN Next LT Pro Light"/>
              </a:rPr>
              <a:t>21</a:t>
            </a:r>
            <a:endParaRPr sz="1000" kern="0" dirty="0">
              <a:solidFill>
                <a:srgbClr val="E06C2D"/>
              </a:solidFill>
              <a:latin typeface="DIN Next LT Pro Medium"/>
              <a:ea typeface="DIN Next LT Pro Light"/>
              <a:cs typeface="DIN Next LT Pro Light"/>
              <a:sym typeface="DIN Next LT Pro Light"/>
            </a:endParaRPr>
          </a:p>
        </p:txBody>
      </p:sp>
      <p:pic>
        <p:nvPicPr>
          <p:cNvPr id="16" name="Picture 20" descr="proyecto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6014" y="398692"/>
            <a:ext cx="493471" cy="493471"/>
          </a:xfrm>
          <a:prstGeom prst="rect">
            <a:avLst/>
          </a:prstGeom>
        </p:spPr>
      </p:pic>
      <p:sp>
        <p:nvSpPr>
          <p:cNvPr id="2" name="Rectángulo 1">
            <a:extLst>
              <a:ext uri="{FF2B5EF4-FFF2-40B4-BE49-F238E27FC236}">
                <a16:creationId xmlns:a16="http://schemas.microsoft.com/office/drawing/2014/main" id="{07D398E6-FD16-4E4A-AF6D-4C1AD8B5E5E7}"/>
              </a:ext>
            </a:extLst>
          </p:cNvPr>
          <p:cNvSpPr/>
          <p:nvPr/>
        </p:nvSpPr>
        <p:spPr>
          <a:xfrm>
            <a:off x="415637" y="1724892"/>
            <a:ext cx="4042064" cy="465640"/>
          </a:xfrm>
          <a:prstGeom prst="rect">
            <a:avLst/>
          </a:prstGeom>
        </p:spPr>
        <p:txBody>
          <a:bodyPr wrap="square">
            <a:spAutoFit/>
          </a:bodyPr>
          <a:lstStyle/>
          <a:p>
            <a:pPr algn="just" defTabSz="412750">
              <a:lnSpc>
                <a:spcPct val="107000"/>
              </a:lnSpc>
              <a:spcBef>
                <a:spcPts val="600"/>
              </a:spcBef>
              <a:spcAft>
                <a:spcPts val="400"/>
              </a:spcAft>
              <a:defRPr sz="1800"/>
            </a:pPr>
            <a:r>
              <a:rPr lang="es-ES" sz="1000" dirty="0">
                <a:solidFill>
                  <a:srgbClr val="68696B">
                    <a:alpha val="72000"/>
                  </a:srgbClr>
                </a:solidFill>
                <a:latin typeface="DIN Next LT Pro Light"/>
                <a:sym typeface="Helvetica Light"/>
              </a:rPr>
              <a:t>.</a:t>
            </a:r>
          </a:p>
          <a:p>
            <a:pPr algn="just" defTabSz="412750">
              <a:lnSpc>
                <a:spcPct val="107000"/>
              </a:lnSpc>
              <a:defRPr sz="1800"/>
            </a:pPr>
            <a:endParaRPr lang="es-ES" sz="1000" dirty="0">
              <a:solidFill>
                <a:srgbClr val="68696B">
                  <a:alpha val="72000"/>
                </a:srgbClr>
              </a:solidFill>
              <a:latin typeface="DIN Next LT Pro Light"/>
              <a:sym typeface="Helvetica Light"/>
            </a:endParaRPr>
          </a:p>
        </p:txBody>
      </p:sp>
      <p:sp>
        <p:nvSpPr>
          <p:cNvPr id="24" name="Shape 55">
            <a:extLst>
              <a:ext uri="{FF2B5EF4-FFF2-40B4-BE49-F238E27FC236}">
                <a16:creationId xmlns:a16="http://schemas.microsoft.com/office/drawing/2014/main" id="{36096510-5ACD-4770-AAA4-3BE817E9EF9A}"/>
              </a:ext>
            </a:extLst>
          </p:cNvPr>
          <p:cNvSpPr/>
          <p:nvPr/>
        </p:nvSpPr>
        <p:spPr>
          <a:xfrm>
            <a:off x="772290" y="1138286"/>
            <a:ext cx="3119409"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r>
              <a:rPr lang="es-ES" sz="1200" b="1" dirty="0">
                <a:solidFill>
                  <a:srgbClr val="ED7131"/>
                </a:solidFill>
              </a:rPr>
              <a:t>SEGUIMIENTO DE LOS PROYECTOS</a:t>
            </a:r>
            <a:endParaRPr sz="1200" b="1" dirty="0">
              <a:solidFill>
                <a:srgbClr val="ED7131"/>
              </a:solidFill>
            </a:endParaRPr>
          </a:p>
        </p:txBody>
      </p:sp>
      <p:sp>
        <p:nvSpPr>
          <p:cNvPr id="3" name="CuadroTexto 2">
            <a:extLst>
              <a:ext uri="{FF2B5EF4-FFF2-40B4-BE49-F238E27FC236}">
                <a16:creationId xmlns:a16="http://schemas.microsoft.com/office/drawing/2014/main" id="{61B72F97-AE57-4D90-B2AC-9164C248285F}"/>
              </a:ext>
            </a:extLst>
          </p:cNvPr>
          <p:cNvSpPr txBox="1"/>
          <p:nvPr/>
        </p:nvSpPr>
        <p:spPr>
          <a:xfrm>
            <a:off x="772290" y="1250936"/>
            <a:ext cx="4339573" cy="3881913"/>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t">
            <a:noAutofit/>
          </a:bodyPr>
          <a:lstStyle/>
          <a:p>
            <a:pPr>
              <a:lnSpc>
                <a:spcPct val="107000"/>
              </a:lnSpc>
              <a:spcBef>
                <a:spcPts val="600"/>
              </a:spcBef>
              <a:spcAft>
                <a:spcPts val="400"/>
              </a:spcAft>
              <a:defRPr sz="1800"/>
            </a:pPr>
            <a:r>
              <a:rPr lang="es-ES" sz="1600" b="1" dirty="0">
                <a:solidFill>
                  <a:srgbClr val="27671A"/>
                </a:solidFill>
                <a:latin typeface="DIN Next LT Pro Light" pitchFamily="1" charset="0"/>
                <a:ea typeface="MS PGothic" pitchFamily="34" charset="-128"/>
              </a:rPr>
              <a:t>SEGUIMIENTO HITOS: CRONOGRAMA DEL PLAN DE TRABAJO</a:t>
            </a:r>
          </a:p>
          <a:p>
            <a:pPr algn="just" defTabSz="412750">
              <a:lnSpc>
                <a:spcPct val="107000"/>
              </a:lnSpc>
              <a:spcBef>
                <a:spcPts val="600"/>
              </a:spcBef>
              <a:spcAft>
                <a:spcPts val="400"/>
              </a:spcAft>
              <a:defRPr sz="1800"/>
            </a:pPr>
            <a:r>
              <a:rPr lang="es-ES" sz="1200" b="1" dirty="0">
                <a:solidFill>
                  <a:schemeClr val="tx2">
                    <a:lumMod val="50000"/>
                    <a:alpha val="72000"/>
                  </a:schemeClr>
                </a:solidFill>
                <a:latin typeface="DIN Next LT Pro Light"/>
              </a:rPr>
              <a:t>*CONSEJO: NO MÁS DE 3 HITOS</a:t>
            </a:r>
            <a:endParaRPr lang="es-ES" sz="1200" dirty="0">
              <a:solidFill>
                <a:srgbClr val="68696B">
                  <a:alpha val="72000"/>
                </a:srgbClr>
              </a:solidFill>
              <a:latin typeface="DIN Next LT Pro Light"/>
            </a:endParaRPr>
          </a:p>
          <a:p>
            <a:pPr algn="just" defTabSz="412750">
              <a:lnSpc>
                <a:spcPct val="107000"/>
              </a:lnSpc>
              <a:spcBef>
                <a:spcPts val="600"/>
              </a:spcBef>
              <a:spcAft>
                <a:spcPts val="400"/>
              </a:spcAft>
              <a:defRPr sz="1800"/>
            </a:pPr>
            <a:r>
              <a:rPr lang="es-ES" sz="1200" dirty="0">
                <a:solidFill>
                  <a:srgbClr val="68696B">
                    <a:alpha val="72000"/>
                  </a:srgbClr>
                </a:solidFill>
                <a:latin typeface="DIN Next LT Pro Light"/>
              </a:rPr>
              <a:t>La FC AECC, el CCI, y el Patronato de la FC AECC, evaluarán el Proyecto de forma continua y centralizada supervisando el estado del mismo con respecto a la consecución de los hitos fijados en el Convenio.</a:t>
            </a:r>
            <a:r>
              <a:rPr lang="es-ES" sz="1200" strike="sngStrike" dirty="0">
                <a:solidFill>
                  <a:srgbClr val="68696B">
                    <a:alpha val="72000"/>
                  </a:srgbClr>
                </a:solidFill>
                <a:latin typeface="DIN Next LT Pro Light"/>
              </a:rPr>
              <a:t> </a:t>
            </a:r>
          </a:p>
          <a:p>
            <a:pPr algn="just" defTabSz="412750">
              <a:lnSpc>
                <a:spcPct val="107000"/>
              </a:lnSpc>
              <a:spcBef>
                <a:spcPts val="600"/>
              </a:spcBef>
              <a:spcAft>
                <a:spcPts val="400"/>
              </a:spcAft>
              <a:defRPr sz="1800"/>
            </a:pPr>
            <a:r>
              <a:rPr lang="es-ES" sz="1200" dirty="0">
                <a:solidFill>
                  <a:srgbClr val="68696B">
                    <a:alpha val="72000"/>
                  </a:srgbClr>
                </a:solidFill>
                <a:latin typeface="DIN Next LT Pro Light"/>
              </a:rPr>
              <a:t>En el Convenio se establecerán los hitos del Proyecto, que coincidirán con los periodos de seguimiento del mismo. Una vez concluido cada uno de los hitos se deberán presentar las memorias de seguimiento científicas y económicas. El incumplimiento o cumplimiento defectuoso de los hitos conllevará la resolución del Convenio y la suspensión definitiva de la Ayuda con obligación de devolver las cantidades transferidas y no gastadas. Adicionalmente, al término del Proyecto se deberá presentar una memoria científica y económica final.</a:t>
            </a:r>
          </a:p>
        </p:txBody>
      </p:sp>
      <p:sp>
        <p:nvSpPr>
          <p:cNvPr id="15" name="Rectángulo 14">
            <a:extLst>
              <a:ext uri="{FF2B5EF4-FFF2-40B4-BE49-F238E27FC236}">
                <a16:creationId xmlns:a16="http://schemas.microsoft.com/office/drawing/2014/main" id="{A833F2AD-25E3-47D1-B27C-85B3CE07EF22}"/>
              </a:ext>
            </a:extLst>
          </p:cNvPr>
          <p:cNvSpPr/>
          <p:nvPr/>
        </p:nvSpPr>
        <p:spPr>
          <a:xfrm>
            <a:off x="5592532" y="1417147"/>
            <a:ext cx="5914711" cy="4857192"/>
          </a:xfrm>
          <a:prstGeom prst="rect">
            <a:avLst/>
          </a:prstGeom>
        </p:spPr>
        <p:txBody>
          <a:bodyPr wrap="square">
            <a:noAutofit/>
          </a:bodyPr>
          <a:lstStyle/>
          <a:p>
            <a:pPr algn="just" defTabSz="412750">
              <a:lnSpc>
                <a:spcPct val="107000"/>
              </a:lnSpc>
              <a:spcBef>
                <a:spcPts val="600"/>
              </a:spcBef>
              <a:spcAft>
                <a:spcPts val="400"/>
              </a:spcAft>
              <a:defRPr sz="1800"/>
            </a:pPr>
            <a:r>
              <a:rPr lang="es-ES" sz="1200" b="1" dirty="0">
                <a:solidFill>
                  <a:schemeClr val="accent2">
                    <a:alpha val="72000"/>
                  </a:schemeClr>
                </a:solidFill>
                <a:latin typeface="DIN Next LT Pro Light"/>
                <a:sym typeface="Helvetica Light"/>
              </a:rPr>
              <a:t>4 fases sucesivas de evaluación</a:t>
            </a:r>
            <a:r>
              <a:rPr lang="es-ES" sz="1200" dirty="0">
                <a:solidFill>
                  <a:srgbClr val="68696B">
                    <a:alpha val="72000"/>
                  </a:srgbClr>
                </a:solidFill>
                <a:latin typeface="DIN Next LT Pro Light"/>
                <a:sym typeface="Helvetica Light"/>
              </a:rPr>
              <a:t>. Es necesario superar cada una de las fases para pasar a la siguiente. Los Centros participantes serán informados oportunamente cuando superen o no superen cada una de las fases. Las decisiones no serán recurribles.</a:t>
            </a:r>
          </a:p>
          <a:p>
            <a:pPr algn="just" defTabSz="412750">
              <a:lnSpc>
                <a:spcPct val="107000"/>
              </a:lnSpc>
              <a:spcBef>
                <a:spcPts val="600"/>
              </a:spcBef>
              <a:spcAft>
                <a:spcPts val="400"/>
              </a:spcAft>
              <a:defRPr sz="1800"/>
            </a:pPr>
            <a:endParaRPr lang="es-ES" sz="1200" dirty="0">
              <a:solidFill>
                <a:srgbClr val="68696B">
                  <a:alpha val="72000"/>
                </a:srgbClr>
              </a:solidFill>
              <a:latin typeface="DIN Next LT Pro Light"/>
              <a:sym typeface="Helvetica Light"/>
            </a:endParaRPr>
          </a:p>
          <a:p>
            <a:pPr marL="171450" indent="-171450" algn="just" defTabSz="412750">
              <a:lnSpc>
                <a:spcPct val="107000"/>
              </a:lnSpc>
              <a:buFont typeface="Arial" panose="020B0604020202020204" pitchFamily="34" charset="0"/>
              <a:buChar char="•"/>
              <a:defRPr sz="1800"/>
            </a:pPr>
            <a:r>
              <a:rPr lang="es-ES" sz="1200" u="sng" dirty="0">
                <a:solidFill>
                  <a:schemeClr val="accent2">
                    <a:alpha val="72000"/>
                  </a:schemeClr>
                </a:solidFill>
                <a:latin typeface="DIN Next LT Pro Light"/>
                <a:sym typeface="Helvetica Light"/>
              </a:rPr>
              <a:t>1ª fase: </a:t>
            </a:r>
            <a:r>
              <a:rPr lang="es-ES" sz="1200" dirty="0">
                <a:solidFill>
                  <a:srgbClr val="68696B">
                    <a:alpha val="72000"/>
                  </a:srgbClr>
                </a:solidFill>
                <a:latin typeface="DIN Next LT Pro Light"/>
                <a:sym typeface="Helvetica Light"/>
              </a:rPr>
              <a:t>Verificación técnica del proyecto. Todas las Solicitudes serán revisadas por personal de la FC AECC para verificar el cumplimiento de los requisitos formales de la Solicitud y que el proyecto presentado se ajusta a los objetivos de la Convocatoria.</a:t>
            </a:r>
          </a:p>
          <a:p>
            <a:pPr marL="171450" indent="-171450" algn="just" defTabSz="412750">
              <a:lnSpc>
                <a:spcPct val="107000"/>
              </a:lnSpc>
              <a:buFont typeface="Arial" panose="020B0604020202020204" pitchFamily="34" charset="0"/>
              <a:buChar char="•"/>
              <a:defRPr sz="1800"/>
            </a:pPr>
            <a:r>
              <a:rPr lang="es-ES" sz="1200" u="sng" dirty="0">
                <a:solidFill>
                  <a:schemeClr val="accent2">
                    <a:alpha val="72000"/>
                  </a:schemeClr>
                </a:solidFill>
                <a:latin typeface="DIN Next LT Pro Light"/>
                <a:sym typeface="Helvetica Light"/>
              </a:rPr>
              <a:t>2ª fase: </a:t>
            </a:r>
            <a:r>
              <a:rPr lang="es-ES" sz="1200" dirty="0">
                <a:solidFill>
                  <a:srgbClr val="68696B">
                    <a:alpha val="72000"/>
                  </a:srgbClr>
                </a:solidFill>
                <a:latin typeface="DIN Next LT Pro Light"/>
                <a:sym typeface="Helvetica Light"/>
              </a:rPr>
              <a:t>Fase de Evaluación por expertos evaluadores en remoto. Los expertos evaluarán las cuestiones de fondo del proyecto participante, conforme a los criterios de evaluación. Los solicitantes recibirán una confirmación de su estado en su área personal del Área del investigador, donde podrán tener acceso también al informe de evaluación.</a:t>
            </a:r>
          </a:p>
          <a:p>
            <a:pPr marL="171450" indent="-171450" algn="just" defTabSz="412750">
              <a:lnSpc>
                <a:spcPct val="107000"/>
              </a:lnSpc>
              <a:buFont typeface="Arial" panose="020B0604020202020204" pitchFamily="34" charset="0"/>
              <a:buChar char="•"/>
              <a:defRPr sz="1800"/>
            </a:pPr>
            <a:r>
              <a:rPr lang="es-ES" sz="1200" u="sng" dirty="0">
                <a:solidFill>
                  <a:schemeClr val="accent2">
                    <a:alpha val="72000"/>
                  </a:schemeClr>
                </a:solidFill>
                <a:latin typeface="DIN Next LT Pro Light"/>
                <a:sym typeface="Helvetica Light"/>
              </a:rPr>
              <a:t>3ª fase: </a:t>
            </a:r>
            <a:r>
              <a:rPr lang="es-ES" sz="1200" dirty="0">
                <a:solidFill>
                  <a:srgbClr val="68696B">
                    <a:alpha val="72000"/>
                  </a:srgbClr>
                </a:solidFill>
                <a:latin typeface="DIN Next LT Pro Light"/>
                <a:sym typeface="Helvetica Light"/>
              </a:rPr>
              <a:t>Selección por parte del Panel Evaluador formado por el CCI. Entrevista personal. El Coordinador del proyecto tendrá la oportunidad de presentar su propuesta y defender su idoneidad para resultar Beneficiario de la Convocatoria frente al CCI y a los Patronos de la FCAECC.</a:t>
            </a:r>
          </a:p>
          <a:p>
            <a:pPr marL="171450" indent="-171450" algn="just" defTabSz="412750">
              <a:lnSpc>
                <a:spcPct val="107000"/>
              </a:lnSpc>
              <a:buFont typeface="Arial" panose="020B0604020202020204" pitchFamily="34" charset="0"/>
              <a:buChar char="•"/>
              <a:defRPr sz="1800"/>
            </a:pPr>
            <a:r>
              <a:rPr lang="es-ES" sz="1200" u="sng" dirty="0">
                <a:solidFill>
                  <a:schemeClr val="accent2">
                    <a:alpha val="72000"/>
                  </a:schemeClr>
                </a:solidFill>
                <a:latin typeface="DIN Next LT Pro Light"/>
                <a:sym typeface="Helvetica Light"/>
              </a:rPr>
              <a:t>4ª fase: </a:t>
            </a:r>
            <a:r>
              <a:rPr lang="es-ES" sz="1200" dirty="0">
                <a:solidFill>
                  <a:srgbClr val="68696B">
                    <a:alpha val="72000"/>
                  </a:srgbClr>
                </a:solidFill>
                <a:latin typeface="DIN Next LT Pro Light"/>
                <a:sym typeface="Helvetica Light"/>
              </a:rPr>
              <a:t>Decisión final de adjudicación del Patronato de la Fundación Científica AECC. El Patronato es quien tomará la última decisión de adjudicación de Ayudas que será comunicada a través del Área del Investigador.</a:t>
            </a:r>
          </a:p>
          <a:p>
            <a:pPr algn="just" defTabSz="412750">
              <a:lnSpc>
                <a:spcPct val="107000"/>
              </a:lnSpc>
              <a:defRPr sz="1800"/>
            </a:pPr>
            <a:endParaRPr lang="es-ES" sz="1200" b="1" i="1" kern="0" dirty="0">
              <a:solidFill>
                <a:schemeClr val="bg2">
                  <a:lumMod val="50000"/>
                </a:schemeClr>
              </a:solidFill>
              <a:latin typeface="DIN Next LT Pro Medium"/>
              <a:cs typeface="Times New Roman" panose="02020603050405020304" pitchFamily="18" charset="0"/>
              <a:sym typeface="Helvetica Light"/>
            </a:endParaRPr>
          </a:p>
          <a:p>
            <a:pPr algn="just" defTabSz="412750">
              <a:lnSpc>
                <a:spcPct val="107000"/>
              </a:lnSpc>
              <a:defRPr sz="1800"/>
            </a:pPr>
            <a:r>
              <a:rPr lang="es-ES" sz="1200" b="1" i="1" kern="0" dirty="0">
                <a:solidFill>
                  <a:schemeClr val="bg2">
                    <a:lumMod val="50000"/>
                  </a:schemeClr>
                </a:solidFill>
                <a:latin typeface="DIN Next LT Pro Medium"/>
                <a:cs typeface="Times New Roman" panose="02020603050405020304" pitchFamily="18" charset="0"/>
                <a:sym typeface="Helvetica Light"/>
              </a:rPr>
              <a:t>TUTOR</a:t>
            </a:r>
          </a:p>
          <a:p>
            <a:pPr algn="just" defTabSz="412750">
              <a:lnSpc>
                <a:spcPct val="107000"/>
              </a:lnSpc>
              <a:defRPr sz="1800"/>
            </a:pPr>
            <a:r>
              <a:rPr lang="es-ES" sz="1200" i="1" dirty="0">
                <a:solidFill>
                  <a:srgbClr val="68696B">
                    <a:alpha val="72000"/>
                  </a:srgbClr>
                </a:solidFill>
                <a:latin typeface="DIN Next LT Pro Light"/>
                <a:sym typeface="Helvetica Light"/>
              </a:rPr>
              <a:t>A los Proyectos adjudicados se les asignará un tutor que apoyará al Coordinador del proyecto y al propio Proyecto durante el período de desarrollo del Proyecto. Este tutor será uno de los miembros del CCI.</a:t>
            </a:r>
            <a:endParaRPr lang="es-ES" sz="1200" dirty="0">
              <a:solidFill>
                <a:srgbClr val="68696B">
                  <a:alpha val="72000"/>
                </a:srgbClr>
              </a:solidFill>
              <a:latin typeface="DIN Next LT Pro Light"/>
              <a:sym typeface="Helvetica Light"/>
            </a:endParaRPr>
          </a:p>
        </p:txBody>
      </p:sp>
      <p:sp>
        <p:nvSpPr>
          <p:cNvPr id="17" name="Shape 55">
            <a:extLst>
              <a:ext uri="{FF2B5EF4-FFF2-40B4-BE49-F238E27FC236}">
                <a16:creationId xmlns:a16="http://schemas.microsoft.com/office/drawing/2014/main" id="{1CB60496-E678-4858-8DCD-622CD444E5C5}"/>
              </a:ext>
            </a:extLst>
          </p:cNvPr>
          <p:cNvSpPr/>
          <p:nvPr/>
        </p:nvSpPr>
        <p:spPr>
          <a:xfrm>
            <a:off x="5731499" y="1132955"/>
            <a:ext cx="4688545" cy="235962"/>
          </a:xfrm>
          <a:prstGeom prst="rect">
            <a:avLst/>
          </a:prstGeom>
          <a:ln w="12700">
            <a:miter lim="400000"/>
          </a:ln>
          <a:extLst>
            <a:ext uri="{C572A759-6A51-4108-AA02-DFA0A04FC94B}">
              <ma14:wrappingTextBoxFlag xmlns:ma14="http://schemas.microsoft.com/office/mac/drawingml/2011/main" xmlns="" val="1"/>
            </a:ext>
          </a:extLst>
        </p:spPr>
        <p:txBody>
          <a:bodyPr wrap="square" lIns="25400" tIns="25400" rIns="25400" bIns="25400" anchor="ctr">
            <a:spAutoFit/>
          </a:bodyPr>
          <a:lstStyle>
            <a:lvl1pPr algn="l">
              <a:defRPr sz="2000">
                <a:solidFill>
                  <a:srgbClr val="E06C2D"/>
                </a:solidFill>
                <a:latin typeface="DIN Next LT Pro Medium"/>
                <a:ea typeface="DIN Next LT Pro Medium"/>
                <a:cs typeface="DIN Next LT Pro Medium"/>
                <a:sym typeface="DIN Next LT Pro Medium"/>
              </a:defRPr>
            </a:lvl1pPr>
          </a:lstStyle>
          <a:p>
            <a:pPr defTabSz="412750"/>
            <a:r>
              <a:rPr lang="es-ES" sz="1200" b="1" dirty="0">
                <a:solidFill>
                  <a:srgbClr val="ED7131"/>
                </a:solidFill>
              </a:rPr>
              <a:t>EVALUACIÓN DE LOS PROYECTOS</a:t>
            </a:r>
            <a:endParaRPr sz="1200" b="1" dirty="0">
              <a:solidFill>
                <a:srgbClr val="ED7131"/>
              </a:solidFill>
            </a:endParaRPr>
          </a:p>
        </p:txBody>
      </p:sp>
      <p:graphicFrame>
        <p:nvGraphicFramePr>
          <p:cNvPr id="5" name="Diagrama 4">
            <a:extLst>
              <a:ext uri="{FF2B5EF4-FFF2-40B4-BE49-F238E27FC236}">
                <a16:creationId xmlns:a16="http://schemas.microsoft.com/office/drawing/2014/main" id="{108F0655-BE2D-4EC8-B47F-EBECDE0371C5}"/>
              </a:ext>
            </a:extLst>
          </p:cNvPr>
          <p:cNvGraphicFramePr/>
          <p:nvPr>
            <p:extLst>
              <p:ext uri="{D42A27DB-BD31-4B8C-83A1-F6EECF244321}">
                <p14:modId xmlns:p14="http://schemas.microsoft.com/office/powerpoint/2010/main" val="4237830813"/>
              </p:ext>
            </p:extLst>
          </p:nvPr>
        </p:nvGraphicFramePr>
        <p:xfrm>
          <a:off x="868202" y="4667469"/>
          <a:ext cx="4147747" cy="116029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9" name="Imagen 41">
            <a:extLst>
              <a:ext uri="{FF2B5EF4-FFF2-40B4-BE49-F238E27FC236}">
                <a16:creationId xmlns:a16="http://schemas.microsoft.com/office/drawing/2014/main" id="{B6076833-6D46-451E-8A8F-E051AA132FED}"/>
              </a:ext>
            </a:extLst>
          </p:cNvPr>
          <p:cNvPicPr>
            <a:picLocks noChangeAspect="1"/>
          </p:cNvPicPr>
          <p:nvPr/>
        </p:nvPicPr>
        <p:blipFill>
          <a:blip r:embed="rId10"/>
          <a:stretch>
            <a:fillRect/>
          </a:stretch>
        </p:blipFill>
        <p:spPr>
          <a:xfrm>
            <a:off x="10765236" y="5011872"/>
            <a:ext cx="913470" cy="602000"/>
          </a:xfrm>
          <a:prstGeom prst="rect">
            <a:avLst/>
          </a:prstGeom>
        </p:spPr>
      </p:pic>
      <p:pic>
        <p:nvPicPr>
          <p:cNvPr id="20" name="Picture 14" descr="P2.png">
            <a:extLst>
              <a:ext uri="{FF2B5EF4-FFF2-40B4-BE49-F238E27FC236}">
                <a16:creationId xmlns:a16="http://schemas.microsoft.com/office/drawing/2014/main" id="{52A481D8-E083-4E08-B951-766BE28F37B2}"/>
              </a:ext>
            </a:extLst>
          </p:cNvPr>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93412" y="689164"/>
            <a:ext cx="577128" cy="72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a:extLst>
              <a:ext uri="{FF2B5EF4-FFF2-40B4-BE49-F238E27FC236}">
                <a16:creationId xmlns:a16="http://schemas.microsoft.com/office/drawing/2014/main" id="{0B1B9F70-3475-4BA1-9BCF-6A06B10AF49E}"/>
              </a:ext>
            </a:extLst>
          </p:cNvPr>
          <p:cNvSpPr/>
          <p:nvPr/>
        </p:nvSpPr>
        <p:spPr>
          <a:xfrm>
            <a:off x="1087912" y="6032897"/>
            <a:ext cx="3865161" cy="260071"/>
          </a:xfrm>
          <a:prstGeom prst="rect">
            <a:avLst/>
          </a:prstGeom>
        </p:spPr>
        <p:txBody>
          <a:bodyPr wrap="none">
            <a:spAutoFit/>
          </a:bodyPr>
          <a:lstStyle/>
          <a:p>
            <a:pPr algn="just" defTabSz="412750">
              <a:lnSpc>
                <a:spcPct val="107000"/>
              </a:lnSpc>
              <a:spcBef>
                <a:spcPts val="600"/>
              </a:spcBef>
              <a:spcAft>
                <a:spcPts val="400"/>
              </a:spcAft>
            </a:pPr>
            <a:r>
              <a:rPr lang="es-ES" sz="1100" b="1" dirty="0">
                <a:solidFill>
                  <a:srgbClr val="FF0000">
                    <a:alpha val="72000"/>
                  </a:srgbClr>
                </a:solidFill>
                <a:sym typeface="Helvetica Light"/>
              </a:rPr>
              <a:t>Los pagos de la Ayuda se harán por consecución de HITOS</a:t>
            </a:r>
          </a:p>
        </p:txBody>
      </p:sp>
      <p:pic>
        <p:nvPicPr>
          <p:cNvPr id="21" name="Picture 4" descr="Resultado de imagen de PELIGRO EXCLAMACION">
            <a:extLst>
              <a:ext uri="{FF2B5EF4-FFF2-40B4-BE49-F238E27FC236}">
                <a16:creationId xmlns:a16="http://schemas.microsoft.com/office/drawing/2014/main" id="{296C723A-5FF7-4A39-BA19-3D784890A653}"/>
              </a:ext>
            </a:extLst>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21970" t="19657" r="21280" b="20692"/>
          <a:stretch/>
        </p:blipFill>
        <p:spPr bwMode="auto">
          <a:xfrm>
            <a:off x="870302" y="5965578"/>
            <a:ext cx="293752" cy="308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1565428"/>
      </p:ext>
    </p:extLst>
  </p:cSld>
  <p:clrMapOvr>
    <a:masterClrMapping/>
  </p:clrMapOvr>
  <p:transition spd="med"/>
</p:sld>
</file>

<file path=ppt/theme/_rels/theme2.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1_Tema de Office">
  <a:themeElements>
    <a:clrScheme name="Personalizado 3">
      <a:dk1>
        <a:sysClr val="windowText" lastClr="000000"/>
      </a:dk1>
      <a:lt1>
        <a:sysClr val="window" lastClr="FFFFFF"/>
      </a:lt1>
      <a:dk2>
        <a:srgbClr val="808082"/>
      </a:dk2>
      <a:lt2>
        <a:srgbClr val="3D9B35"/>
      </a:lt2>
      <a:accent1>
        <a:srgbClr val="B0B4B7"/>
      </a:accent1>
      <a:accent2>
        <a:srgbClr val="CD5A13"/>
      </a:accent2>
      <a:accent3>
        <a:srgbClr val="C5CF92"/>
      </a:accent3>
      <a:accent4>
        <a:srgbClr val="EDEEEE"/>
      </a:accent4>
      <a:accent5>
        <a:srgbClr val="E9EED7"/>
      </a:accent5>
      <a:accent6>
        <a:srgbClr val="70AD47"/>
      </a:accent6>
      <a:hlink>
        <a:srgbClr val="0563C1"/>
      </a:hlink>
      <a:folHlink>
        <a:srgbClr val="954F72"/>
      </a:folHlink>
    </a:clrScheme>
    <a:fontScheme name="Personalizado 17">
      <a:majorFont>
        <a:latin typeface="DIN Next LT Pro Medium"/>
        <a:ea typeface=""/>
        <a:cs typeface=""/>
      </a:majorFont>
      <a:minorFont>
        <a:latin typeface="DIN Next LT Pro Light"/>
        <a:ea typeface=""/>
        <a:cs typeface=""/>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1"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14695</TotalTime>
  <Words>3932</Words>
  <PresentationFormat>Panorámica</PresentationFormat>
  <Paragraphs>200</Paragraphs>
  <Slides>16</Slides>
  <Notes>14</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16</vt:i4>
      </vt:variant>
    </vt:vector>
  </HeadingPairs>
  <TitlesOfParts>
    <vt:vector size="25" baseType="lpstr">
      <vt:lpstr>Arial</vt:lpstr>
      <vt:lpstr>Calibri</vt:lpstr>
      <vt:lpstr>DIN Next LT Pro Light</vt:lpstr>
      <vt:lpstr>DIN Next LT Pro Medium</vt:lpstr>
      <vt:lpstr>Helvetica Light</vt:lpstr>
      <vt:lpstr>Times New Roman</vt:lpstr>
      <vt:lpstr>Wingdings</vt:lpstr>
      <vt:lpstr>1_Tema de Office</vt:lpstr>
      <vt:lpstr>White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2017-10-10T09:35:35Z</cp:lastPrinted>
  <dcterms:created xsi:type="dcterms:W3CDTF">2017-02-06T09:19:43Z</dcterms:created>
  <dcterms:modified xsi:type="dcterms:W3CDTF">2021-01-07T07:18:17Z</dcterms:modified>
</cp:coreProperties>
</file>